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95" r:id="rId2"/>
    <p:sldId id="299" r:id="rId3"/>
    <p:sldId id="256" r:id="rId4"/>
    <p:sldId id="297" r:id="rId5"/>
    <p:sldId id="307" r:id="rId6"/>
    <p:sldId id="316" r:id="rId7"/>
    <p:sldId id="317" r:id="rId8"/>
    <p:sldId id="318" r:id="rId9"/>
    <p:sldId id="319" r:id="rId10"/>
    <p:sldId id="320" r:id="rId11"/>
    <p:sldId id="315" r:id="rId12"/>
    <p:sldId id="309" r:id="rId13"/>
    <p:sldId id="310" r:id="rId14"/>
    <p:sldId id="311" r:id="rId15"/>
    <p:sldId id="313" r:id="rId16"/>
    <p:sldId id="314" r:id="rId17"/>
    <p:sldId id="300" r:id="rId18"/>
    <p:sldId id="298" r:id="rId19"/>
    <p:sldId id="303" r:id="rId20"/>
    <p:sldId id="304" r:id="rId21"/>
    <p:sldId id="305" r:id="rId22"/>
    <p:sldId id="306" r:id="rId23"/>
    <p:sldId id="321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9AA4E0-FDDA-4A6B-857D-4BB869A0D829}" v="27" dt="2021-09-28T01:29:41.559"/>
    <p1510:client id="{781FE656-1D11-452B-BD28-509D103E072C}" v="226" dt="2021-09-28T13:46:28.848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5622" autoAdjust="0"/>
    <p:restoredTop sz="94629" autoAdjust="0"/>
  </p:normalViewPr>
  <p:slideViewPr>
    <p:cSldViewPr>
      <p:cViewPr varScale="1">
        <p:scale>
          <a:sx n="81" d="100"/>
          <a:sy n="81" d="100"/>
        </p:scale>
        <p:origin x="1498" y="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1824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customXml" Target="../customXml/item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customXml" Target="../customXml/item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customXml" Target="../customXml/item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rgeon Valérie" userId="1b450f87-bfaa-4071-9d8b-ae7ea46261a8" providerId="ADAL" clId="{781FE656-1D11-452B-BD28-509D103E072C}"/>
    <pc:docChg chg="undo custSel addSld delSld modSld sldOrd">
      <pc:chgData name="Turgeon Valérie" userId="1b450f87-bfaa-4071-9d8b-ae7ea46261a8" providerId="ADAL" clId="{781FE656-1D11-452B-BD28-509D103E072C}" dt="2021-09-28T13:47:19.775" v="2967" actId="47"/>
      <pc:docMkLst>
        <pc:docMk/>
      </pc:docMkLst>
      <pc:sldChg chg="addSp delSp modSp mod">
        <pc:chgData name="Turgeon Valérie" userId="1b450f87-bfaa-4071-9d8b-ae7ea46261a8" providerId="ADAL" clId="{781FE656-1D11-452B-BD28-509D103E072C}" dt="2021-09-27T16:17:08.900" v="775" actId="2165"/>
        <pc:sldMkLst>
          <pc:docMk/>
          <pc:sldMk cId="108638824" sldId="256"/>
        </pc:sldMkLst>
        <pc:spChg chg="add del mod">
          <ac:chgData name="Turgeon Valérie" userId="1b450f87-bfaa-4071-9d8b-ae7ea46261a8" providerId="ADAL" clId="{781FE656-1D11-452B-BD28-509D103E072C}" dt="2021-09-27T16:12:45.118" v="472" actId="478"/>
          <ac:spMkLst>
            <pc:docMk/>
            <pc:sldMk cId="108638824" sldId="256"/>
            <ac:spMk id="3" creationId="{943D5D98-3E8D-4DA6-AE2D-CF7E748D86B5}"/>
          </ac:spMkLst>
        </pc:spChg>
        <pc:spChg chg="mod">
          <ac:chgData name="Turgeon Valérie" userId="1b450f87-bfaa-4071-9d8b-ae7ea46261a8" providerId="ADAL" clId="{781FE656-1D11-452B-BD28-509D103E072C}" dt="2021-09-27T16:12:37.336" v="470" actId="20577"/>
          <ac:spMkLst>
            <pc:docMk/>
            <pc:sldMk cId="108638824" sldId="256"/>
            <ac:spMk id="23" creationId="{00000000-0000-0000-0000-000000000000}"/>
          </ac:spMkLst>
        </pc:spChg>
        <pc:spChg chg="del">
          <ac:chgData name="Turgeon Valérie" userId="1b450f87-bfaa-4071-9d8b-ae7ea46261a8" providerId="ADAL" clId="{781FE656-1D11-452B-BD28-509D103E072C}" dt="2021-09-27T16:12:41.879" v="471" actId="478"/>
          <ac:spMkLst>
            <pc:docMk/>
            <pc:sldMk cId="108638824" sldId="256"/>
            <ac:spMk id="24" creationId="{00000000-0000-0000-0000-000000000000}"/>
          </ac:spMkLst>
        </pc:spChg>
        <pc:graphicFrameChg chg="add mod modGraphic">
          <ac:chgData name="Turgeon Valérie" userId="1b450f87-bfaa-4071-9d8b-ae7ea46261a8" providerId="ADAL" clId="{781FE656-1D11-452B-BD28-509D103E072C}" dt="2021-09-27T16:17:08.900" v="775" actId="2165"/>
          <ac:graphicFrameMkLst>
            <pc:docMk/>
            <pc:sldMk cId="108638824" sldId="256"/>
            <ac:graphicFrameMk id="4" creationId="{43EC42CC-FC86-4031-9444-21BF4C71B0D4}"/>
          </ac:graphicFrameMkLst>
        </pc:graphicFrameChg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1216745327" sldId="271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1936555288" sldId="274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1450435693" sldId="276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3691445509" sldId="277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513901576" sldId="278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3683653239" sldId="279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1402938840" sldId="280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923610351" sldId="281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549622647" sldId="282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3121234781" sldId="283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988733174" sldId="284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1827588794" sldId="285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1563088811" sldId="286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1522931216" sldId="287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4277455578" sldId="288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2554446920" sldId="289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1758237801" sldId="292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1541703259" sldId="296"/>
        </pc:sldMkLst>
      </pc:sldChg>
      <pc:sldChg chg="addSp delSp modSp add mod ord modClrScheme chgLayout">
        <pc:chgData name="Turgeon Valérie" userId="1b450f87-bfaa-4071-9d8b-ae7ea46261a8" providerId="ADAL" clId="{781FE656-1D11-452B-BD28-509D103E072C}" dt="2021-09-28T13:26:49.043" v="2348" actId="13822"/>
        <pc:sldMkLst>
          <pc:docMk/>
          <pc:sldMk cId="1353949459" sldId="297"/>
        </pc:sldMkLst>
        <pc:spChg chg="add mod">
          <ac:chgData name="Turgeon Valérie" userId="1b450f87-bfaa-4071-9d8b-ae7ea46261a8" providerId="ADAL" clId="{781FE656-1D11-452B-BD28-509D103E072C}" dt="2021-09-28T13:03:18.514" v="1967" actId="13926"/>
          <ac:spMkLst>
            <pc:docMk/>
            <pc:sldMk cId="1353949459" sldId="297"/>
            <ac:spMk id="2" creationId="{D2D5863C-58AF-4CFD-B879-FD526EE139FF}"/>
          </ac:spMkLst>
        </pc:spChg>
        <pc:spChg chg="add mod">
          <ac:chgData name="Turgeon Valérie" userId="1b450f87-bfaa-4071-9d8b-ae7ea46261a8" providerId="ADAL" clId="{781FE656-1D11-452B-BD28-509D103E072C}" dt="2021-09-28T13:26:49.043" v="2348" actId="13822"/>
          <ac:spMkLst>
            <pc:docMk/>
            <pc:sldMk cId="1353949459" sldId="297"/>
            <ac:spMk id="3" creationId="{54485266-3C45-4EAC-A7D3-282BD1BDE70F}"/>
          </ac:spMkLst>
        </pc:spChg>
        <pc:spChg chg="add del mod">
          <ac:chgData name="Turgeon Valérie" userId="1b450f87-bfaa-4071-9d8b-ae7ea46261a8" providerId="ADAL" clId="{781FE656-1D11-452B-BD28-509D103E072C}" dt="2021-09-27T16:04:29.698" v="3" actId="478"/>
          <ac:spMkLst>
            <pc:docMk/>
            <pc:sldMk cId="1353949459" sldId="297"/>
            <ac:spMk id="3" creationId="{B46F2773-83E9-4F00-9DE4-90F71E63C949}"/>
          </ac:spMkLst>
        </pc:spChg>
        <pc:spChg chg="add mod">
          <ac:chgData name="Turgeon Valérie" userId="1b450f87-bfaa-4071-9d8b-ae7ea46261a8" providerId="ADAL" clId="{781FE656-1D11-452B-BD28-509D103E072C}" dt="2021-09-28T13:13:22.957" v="1990" actId="13926"/>
          <ac:spMkLst>
            <pc:docMk/>
            <pc:sldMk cId="1353949459" sldId="297"/>
            <ac:spMk id="5" creationId="{3796F6A6-CE55-4B43-87B3-C78C0C35F3A8}"/>
          </ac:spMkLst>
        </pc:spChg>
        <pc:spChg chg="add del mod">
          <ac:chgData name="Turgeon Valérie" userId="1b450f87-bfaa-4071-9d8b-ae7ea46261a8" providerId="ADAL" clId="{781FE656-1D11-452B-BD28-509D103E072C}" dt="2021-09-28T12:20:19.380" v="1281" actId="478"/>
          <ac:spMkLst>
            <pc:docMk/>
            <pc:sldMk cId="1353949459" sldId="297"/>
            <ac:spMk id="6" creationId="{3C4305CC-0C5E-4037-A9DF-BE3140DD7A86}"/>
          </ac:spMkLst>
        </pc:spChg>
        <pc:spChg chg="add del">
          <ac:chgData name="Turgeon Valérie" userId="1b450f87-bfaa-4071-9d8b-ae7ea46261a8" providerId="ADAL" clId="{781FE656-1D11-452B-BD28-509D103E072C}" dt="2021-09-27T19:03:45.446" v="1180" actId="478"/>
          <ac:spMkLst>
            <pc:docMk/>
            <pc:sldMk cId="1353949459" sldId="297"/>
            <ac:spMk id="7" creationId="{C132C06B-672B-41EE-B420-2F9ED07C0140}"/>
          </ac:spMkLst>
        </pc:spChg>
        <pc:spChg chg="add del mod ord">
          <ac:chgData name="Turgeon Valérie" userId="1b450f87-bfaa-4071-9d8b-ae7ea46261a8" providerId="ADAL" clId="{781FE656-1D11-452B-BD28-509D103E072C}" dt="2021-09-28T13:26:13.832" v="2342" actId="478"/>
          <ac:spMkLst>
            <pc:docMk/>
            <pc:sldMk cId="1353949459" sldId="297"/>
            <ac:spMk id="7" creationId="{C82C8A20-615E-44A0-A1BC-91969EC9F7ED}"/>
          </ac:spMkLst>
        </pc:spChg>
        <pc:spChg chg="add mod">
          <ac:chgData name="Turgeon Valérie" userId="1b450f87-bfaa-4071-9d8b-ae7ea46261a8" providerId="ADAL" clId="{781FE656-1D11-452B-BD28-509D103E072C}" dt="2021-09-28T13:26:39.377" v="2347" actId="113"/>
          <ac:spMkLst>
            <pc:docMk/>
            <pc:sldMk cId="1353949459" sldId="297"/>
            <ac:spMk id="8" creationId="{344856E5-E368-4A93-AE6E-4414B4244217}"/>
          </ac:spMkLst>
        </pc:spChg>
        <pc:spChg chg="add del">
          <ac:chgData name="Turgeon Valérie" userId="1b450f87-bfaa-4071-9d8b-ae7ea46261a8" providerId="ADAL" clId="{781FE656-1D11-452B-BD28-509D103E072C}" dt="2021-09-27T19:01:53.025" v="1144" actId="22"/>
          <ac:spMkLst>
            <pc:docMk/>
            <pc:sldMk cId="1353949459" sldId="297"/>
            <ac:spMk id="8" creationId="{BB080D39-2652-451A-8625-6D55056C79D3}"/>
          </ac:spMkLst>
        </pc:spChg>
        <pc:spChg chg="mod ord">
          <ac:chgData name="Turgeon Valérie" userId="1b450f87-bfaa-4071-9d8b-ae7ea46261a8" providerId="ADAL" clId="{781FE656-1D11-452B-BD28-509D103E072C}" dt="2021-09-28T13:26:09.405" v="2341" actId="207"/>
          <ac:spMkLst>
            <pc:docMk/>
            <pc:sldMk cId="1353949459" sldId="297"/>
            <ac:spMk id="23" creationId="{00000000-0000-0000-0000-000000000000}"/>
          </ac:spMkLst>
        </pc:spChg>
        <pc:spChg chg="del">
          <ac:chgData name="Turgeon Valérie" userId="1b450f87-bfaa-4071-9d8b-ae7ea46261a8" providerId="ADAL" clId="{781FE656-1D11-452B-BD28-509D103E072C}" dt="2021-09-27T16:04:24.316" v="2" actId="478"/>
          <ac:spMkLst>
            <pc:docMk/>
            <pc:sldMk cId="1353949459" sldId="297"/>
            <ac:spMk id="24" creationId="{00000000-0000-0000-0000-000000000000}"/>
          </ac:spMkLst>
        </pc:spChg>
        <pc:picChg chg="del">
          <ac:chgData name="Turgeon Valérie" userId="1b450f87-bfaa-4071-9d8b-ae7ea46261a8" providerId="ADAL" clId="{781FE656-1D11-452B-BD28-509D103E072C}" dt="2021-09-27T16:04:20.019" v="1" actId="478"/>
          <ac:picMkLst>
            <pc:docMk/>
            <pc:sldMk cId="1353949459" sldId="297"/>
            <ac:picMk id="5" creationId="{00000000-0000-0000-0000-000000000000}"/>
          </ac:picMkLst>
        </pc:picChg>
      </pc:sldChg>
      <pc:sldChg chg="add mod modShow">
        <pc:chgData name="Turgeon Valérie" userId="1b450f87-bfaa-4071-9d8b-ae7ea46261a8" providerId="ADAL" clId="{781FE656-1D11-452B-BD28-509D103E072C}" dt="2021-09-27T16:04:44.077" v="5" actId="729"/>
        <pc:sldMkLst>
          <pc:docMk/>
          <pc:sldMk cId="3123336925" sldId="298"/>
        </pc:sldMkLst>
      </pc:sldChg>
      <pc:sldChg chg="addSp delSp modSp add mod ord modShow">
        <pc:chgData name="Turgeon Valérie" userId="1b450f87-bfaa-4071-9d8b-ae7ea46261a8" providerId="ADAL" clId="{781FE656-1D11-452B-BD28-509D103E072C}" dt="2021-09-27T16:11:58.114" v="443" actId="207"/>
        <pc:sldMkLst>
          <pc:docMk/>
          <pc:sldMk cId="3230025994" sldId="299"/>
        </pc:sldMkLst>
        <pc:spChg chg="mod">
          <ac:chgData name="Turgeon Valérie" userId="1b450f87-bfaa-4071-9d8b-ae7ea46261a8" providerId="ADAL" clId="{781FE656-1D11-452B-BD28-509D103E072C}" dt="2021-09-27T16:10:43.985" v="381" actId="207"/>
          <ac:spMkLst>
            <pc:docMk/>
            <pc:sldMk cId="3230025994" sldId="299"/>
            <ac:spMk id="5" creationId="{00000000-0000-0000-0000-000000000000}"/>
          </ac:spMkLst>
        </pc:spChg>
        <pc:spChg chg="mod">
          <ac:chgData name="Turgeon Valérie" userId="1b450f87-bfaa-4071-9d8b-ae7ea46261a8" providerId="ADAL" clId="{781FE656-1D11-452B-BD28-509D103E072C}" dt="2021-09-27T16:11:58.114" v="443" actId="207"/>
          <ac:spMkLst>
            <pc:docMk/>
            <pc:sldMk cId="3230025994" sldId="299"/>
            <ac:spMk id="6" creationId="{00000000-0000-0000-0000-000000000000}"/>
          </ac:spMkLst>
        </pc:spChg>
        <pc:picChg chg="add mod">
          <ac:chgData name="Turgeon Valérie" userId="1b450f87-bfaa-4071-9d8b-ae7ea46261a8" providerId="ADAL" clId="{781FE656-1D11-452B-BD28-509D103E072C}" dt="2021-09-27T16:11:24.592" v="384" actId="1076"/>
          <ac:picMkLst>
            <pc:docMk/>
            <pc:sldMk cId="3230025994" sldId="299"/>
            <ac:picMk id="8" creationId="{B277A4D0-139F-4171-BE7E-ECBEFB0F9EB9}"/>
          </ac:picMkLst>
        </pc:picChg>
        <pc:picChg chg="del">
          <ac:chgData name="Turgeon Valérie" userId="1b450f87-bfaa-4071-9d8b-ae7ea46261a8" providerId="ADAL" clId="{781FE656-1D11-452B-BD28-509D103E072C}" dt="2021-09-27T16:10:49.823" v="382" actId="478"/>
          <ac:picMkLst>
            <pc:docMk/>
            <pc:sldMk cId="3230025994" sldId="299"/>
            <ac:picMk id="10" creationId="{00000000-0000-0000-0000-000000000000}"/>
          </ac:picMkLst>
        </pc:picChg>
      </pc:sldChg>
      <pc:sldChg chg="addSp delSp modSp add mod ord delAnim modShow">
        <pc:chgData name="Turgeon Valérie" userId="1b450f87-bfaa-4071-9d8b-ae7ea46261a8" providerId="ADAL" clId="{781FE656-1D11-452B-BD28-509D103E072C}" dt="2021-09-28T10:46:34.993" v="1244" actId="20577"/>
        <pc:sldMkLst>
          <pc:docMk/>
          <pc:sldMk cId="3624394696" sldId="300"/>
        </pc:sldMkLst>
        <pc:spChg chg="mod">
          <ac:chgData name="Turgeon Valérie" userId="1b450f87-bfaa-4071-9d8b-ae7ea46261a8" providerId="ADAL" clId="{781FE656-1D11-452B-BD28-509D103E072C}" dt="2021-09-28T10:46:34.993" v="1244" actId="20577"/>
          <ac:spMkLst>
            <pc:docMk/>
            <pc:sldMk cId="3624394696" sldId="300"/>
            <ac:spMk id="5" creationId="{00000000-0000-0000-0000-000000000000}"/>
          </ac:spMkLst>
        </pc:spChg>
        <pc:spChg chg="mod">
          <ac:chgData name="Turgeon Valérie" userId="1b450f87-bfaa-4071-9d8b-ae7ea46261a8" providerId="ADAL" clId="{781FE656-1D11-452B-BD28-509D103E072C}" dt="2021-09-27T18:19:11.611" v="795" actId="20577"/>
          <ac:spMkLst>
            <pc:docMk/>
            <pc:sldMk cId="3624394696" sldId="300"/>
            <ac:spMk id="27" creationId="{00000000-0000-0000-0000-000000000000}"/>
          </ac:spMkLst>
        </pc:spChg>
        <pc:spChg chg="del mod">
          <ac:chgData name="Turgeon Valérie" userId="1b450f87-bfaa-4071-9d8b-ae7ea46261a8" providerId="ADAL" clId="{781FE656-1D11-452B-BD28-509D103E072C}" dt="2021-09-27T18:26:36.728" v="959" actId="478"/>
          <ac:spMkLst>
            <pc:docMk/>
            <pc:sldMk cId="3624394696" sldId="300"/>
            <ac:spMk id="30" creationId="{00000000-0000-0000-0000-000000000000}"/>
          </ac:spMkLst>
        </pc:spChg>
        <pc:picChg chg="add mod">
          <ac:chgData name="Turgeon Valérie" userId="1b450f87-bfaa-4071-9d8b-ae7ea46261a8" providerId="ADAL" clId="{781FE656-1D11-452B-BD28-509D103E072C}" dt="2021-09-27T18:27:21.691" v="963" actId="1076"/>
          <ac:picMkLst>
            <pc:docMk/>
            <pc:sldMk cId="3624394696" sldId="300"/>
            <ac:picMk id="6" creationId="{CC661762-B0B2-4485-B0B5-878242ECC3E8}"/>
          </ac:picMkLst>
        </pc:picChg>
        <pc:picChg chg="del">
          <ac:chgData name="Turgeon Valérie" userId="1b450f87-bfaa-4071-9d8b-ae7ea46261a8" providerId="ADAL" clId="{781FE656-1D11-452B-BD28-509D103E072C}" dt="2021-09-27T18:27:02.801" v="960" actId="478"/>
          <ac:picMkLst>
            <pc:docMk/>
            <pc:sldMk cId="3624394696" sldId="300"/>
            <ac:picMk id="29" creationId="{00000000-0000-0000-0000-000000000000}"/>
          </ac:picMkLst>
        </pc:picChg>
      </pc:sldChg>
      <pc:sldChg chg="del">
        <pc:chgData name="Turgeon Valérie" userId="1b450f87-bfaa-4071-9d8b-ae7ea46261a8" providerId="ADAL" clId="{781FE656-1D11-452B-BD28-509D103E072C}" dt="2021-09-28T13:44:45.906" v="2876" actId="47"/>
        <pc:sldMkLst>
          <pc:docMk/>
          <pc:sldMk cId="2303560147" sldId="301"/>
        </pc:sldMkLst>
      </pc:sldChg>
      <pc:sldChg chg="del">
        <pc:chgData name="Turgeon Valérie" userId="1b450f87-bfaa-4071-9d8b-ae7ea46261a8" providerId="ADAL" clId="{781FE656-1D11-452B-BD28-509D103E072C}" dt="2021-09-28T13:47:19.775" v="2967" actId="47"/>
        <pc:sldMkLst>
          <pc:docMk/>
          <pc:sldMk cId="2158041953" sldId="302"/>
        </pc:sldMkLst>
      </pc:sldChg>
      <pc:sldChg chg="addSp modSp add mod">
        <pc:chgData name="Turgeon Valérie" userId="1b450f87-bfaa-4071-9d8b-ae7ea46261a8" providerId="ADAL" clId="{781FE656-1D11-452B-BD28-509D103E072C}" dt="2021-09-28T13:30:29.566" v="2396" actId="207"/>
        <pc:sldMkLst>
          <pc:docMk/>
          <pc:sldMk cId="150168847" sldId="307"/>
        </pc:sldMkLst>
        <pc:spChg chg="mod">
          <ac:chgData name="Turgeon Valérie" userId="1b450f87-bfaa-4071-9d8b-ae7ea46261a8" providerId="ADAL" clId="{781FE656-1D11-452B-BD28-509D103E072C}" dt="2021-09-28T13:28:52.978" v="2386" actId="13926"/>
          <ac:spMkLst>
            <pc:docMk/>
            <pc:sldMk cId="150168847" sldId="307"/>
            <ac:spMk id="2" creationId="{D2D5863C-58AF-4CFD-B879-FD526EE139FF}"/>
          </ac:spMkLst>
        </pc:spChg>
        <pc:spChg chg="add mod">
          <ac:chgData name="Turgeon Valérie" userId="1b450f87-bfaa-4071-9d8b-ae7ea46261a8" providerId="ADAL" clId="{781FE656-1D11-452B-BD28-509D103E072C}" dt="2021-09-28T13:29:06.252" v="2388" actId="1076"/>
          <ac:spMkLst>
            <pc:docMk/>
            <pc:sldMk cId="150168847" sldId="307"/>
            <ac:spMk id="3" creationId="{51849B7A-6D5C-4A00-97B4-8B10C40FB7DF}"/>
          </ac:spMkLst>
        </pc:spChg>
        <pc:spChg chg="add mod">
          <ac:chgData name="Turgeon Valérie" userId="1b450f87-bfaa-4071-9d8b-ae7ea46261a8" providerId="ADAL" clId="{781FE656-1D11-452B-BD28-509D103E072C}" dt="2021-09-28T13:30:29.566" v="2396" actId="207"/>
          <ac:spMkLst>
            <pc:docMk/>
            <pc:sldMk cId="150168847" sldId="307"/>
            <ac:spMk id="4" creationId="{AEC0041C-C26B-4A27-934B-2127DA56DB01}"/>
          </ac:spMkLst>
        </pc:spChg>
        <pc:spChg chg="mod">
          <ac:chgData name="Turgeon Valérie" userId="1b450f87-bfaa-4071-9d8b-ae7ea46261a8" providerId="ADAL" clId="{781FE656-1D11-452B-BD28-509D103E072C}" dt="2021-09-28T13:28:37.554" v="2385" actId="20577"/>
          <ac:spMkLst>
            <pc:docMk/>
            <pc:sldMk cId="150168847" sldId="307"/>
            <ac:spMk id="23" creationId="{00000000-0000-0000-0000-000000000000}"/>
          </ac:spMkLst>
        </pc:spChg>
      </pc:sldChg>
      <pc:sldChg chg="modSp add del mod">
        <pc:chgData name="Turgeon Valérie" userId="1b450f87-bfaa-4071-9d8b-ae7ea46261a8" providerId="ADAL" clId="{781FE656-1D11-452B-BD28-509D103E072C}" dt="2021-09-28T12:51:54.976" v="1966" actId="47"/>
        <pc:sldMkLst>
          <pc:docMk/>
          <pc:sldMk cId="3156417055" sldId="308"/>
        </pc:sldMkLst>
        <pc:spChg chg="mod">
          <ac:chgData name="Turgeon Valérie" userId="1b450f87-bfaa-4071-9d8b-ae7ea46261a8" providerId="ADAL" clId="{781FE656-1D11-452B-BD28-509D103E072C}" dt="2021-09-28T12:37:58.269" v="1512" actId="20577"/>
          <ac:spMkLst>
            <pc:docMk/>
            <pc:sldMk cId="3156417055" sldId="308"/>
            <ac:spMk id="2" creationId="{D2D5863C-58AF-4CFD-B879-FD526EE139FF}"/>
          </ac:spMkLst>
        </pc:spChg>
      </pc:sldChg>
      <pc:sldChg chg="modSp add mod">
        <pc:chgData name="Turgeon Valérie" userId="1b450f87-bfaa-4071-9d8b-ae7ea46261a8" providerId="ADAL" clId="{781FE656-1D11-452B-BD28-509D103E072C}" dt="2021-09-28T12:43:49.104" v="1654" actId="13926"/>
        <pc:sldMkLst>
          <pc:docMk/>
          <pc:sldMk cId="202047050" sldId="309"/>
        </pc:sldMkLst>
        <pc:spChg chg="mod">
          <ac:chgData name="Turgeon Valérie" userId="1b450f87-bfaa-4071-9d8b-ae7ea46261a8" providerId="ADAL" clId="{781FE656-1D11-452B-BD28-509D103E072C}" dt="2021-09-28T12:43:49.104" v="1654" actId="13926"/>
          <ac:spMkLst>
            <pc:docMk/>
            <pc:sldMk cId="202047050" sldId="309"/>
            <ac:spMk id="2" creationId="{D2D5863C-58AF-4CFD-B879-FD526EE139FF}"/>
          </ac:spMkLst>
        </pc:spChg>
        <pc:spChg chg="mod">
          <ac:chgData name="Turgeon Valérie" userId="1b450f87-bfaa-4071-9d8b-ae7ea46261a8" providerId="ADAL" clId="{781FE656-1D11-452B-BD28-509D103E072C}" dt="2021-09-28T12:42:16.790" v="1595" actId="1076"/>
          <ac:spMkLst>
            <pc:docMk/>
            <pc:sldMk cId="202047050" sldId="309"/>
            <ac:spMk id="3" creationId="{51849B7A-6D5C-4A00-97B4-8B10C40FB7DF}"/>
          </ac:spMkLst>
        </pc:spChg>
        <pc:spChg chg="mod">
          <ac:chgData name="Turgeon Valérie" userId="1b450f87-bfaa-4071-9d8b-ae7ea46261a8" providerId="ADAL" clId="{781FE656-1D11-452B-BD28-509D103E072C}" dt="2021-09-28T12:43:27.730" v="1652" actId="20577"/>
          <ac:spMkLst>
            <pc:docMk/>
            <pc:sldMk cId="202047050" sldId="309"/>
            <ac:spMk id="4" creationId="{AEC0041C-C26B-4A27-934B-2127DA56DB01}"/>
          </ac:spMkLst>
        </pc:spChg>
      </pc:sldChg>
      <pc:sldChg chg="modSp add mod">
        <pc:chgData name="Turgeon Valérie" userId="1b450f87-bfaa-4071-9d8b-ae7ea46261a8" providerId="ADAL" clId="{781FE656-1D11-452B-BD28-509D103E072C}" dt="2021-09-28T13:16:51.508" v="2083"/>
        <pc:sldMkLst>
          <pc:docMk/>
          <pc:sldMk cId="746246112" sldId="310"/>
        </pc:sldMkLst>
        <pc:spChg chg="mod">
          <ac:chgData name="Turgeon Valérie" userId="1b450f87-bfaa-4071-9d8b-ae7ea46261a8" providerId="ADAL" clId="{781FE656-1D11-452B-BD28-509D103E072C}" dt="2021-09-28T12:44:06.284" v="1656" actId="13926"/>
          <ac:spMkLst>
            <pc:docMk/>
            <pc:sldMk cId="746246112" sldId="310"/>
            <ac:spMk id="2" creationId="{D2D5863C-58AF-4CFD-B879-FD526EE139FF}"/>
          </ac:spMkLst>
        </pc:spChg>
        <pc:spChg chg="mod">
          <ac:chgData name="Turgeon Valérie" userId="1b450f87-bfaa-4071-9d8b-ae7ea46261a8" providerId="ADAL" clId="{781FE656-1D11-452B-BD28-509D103E072C}" dt="2021-09-28T13:16:51.508" v="2083"/>
          <ac:spMkLst>
            <pc:docMk/>
            <pc:sldMk cId="746246112" sldId="310"/>
            <ac:spMk id="4" creationId="{AEC0041C-C26B-4A27-934B-2127DA56DB01}"/>
          </ac:spMkLst>
        </pc:spChg>
      </pc:sldChg>
      <pc:sldChg chg="modSp add mod">
        <pc:chgData name="Turgeon Valérie" userId="1b450f87-bfaa-4071-9d8b-ae7ea46261a8" providerId="ADAL" clId="{781FE656-1D11-452B-BD28-509D103E072C}" dt="2021-09-28T13:37:56.635" v="2630" actId="207"/>
        <pc:sldMkLst>
          <pc:docMk/>
          <pc:sldMk cId="3356938402" sldId="311"/>
        </pc:sldMkLst>
        <pc:spChg chg="mod">
          <ac:chgData name="Turgeon Valérie" userId="1b450f87-bfaa-4071-9d8b-ae7ea46261a8" providerId="ADAL" clId="{781FE656-1D11-452B-BD28-509D103E072C}" dt="2021-09-28T12:49:37.287" v="1910" actId="403"/>
          <ac:spMkLst>
            <pc:docMk/>
            <pc:sldMk cId="3356938402" sldId="311"/>
            <ac:spMk id="2" creationId="{D2D5863C-58AF-4CFD-B879-FD526EE139FF}"/>
          </ac:spMkLst>
        </pc:spChg>
        <pc:spChg chg="mod">
          <ac:chgData name="Turgeon Valérie" userId="1b450f87-bfaa-4071-9d8b-ae7ea46261a8" providerId="ADAL" clId="{781FE656-1D11-452B-BD28-509D103E072C}" dt="2021-09-28T12:48:14.142" v="1878" actId="1076"/>
          <ac:spMkLst>
            <pc:docMk/>
            <pc:sldMk cId="3356938402" sldId="311"/>
            <ac:spMk id="3" creationId="{51849B7A-6D5C-4A00-97B4-8B10C40FB7DF}"/>
          </ac:spMkLst>
        </pc:spChg>
        <pc:spChg chg="mod">
          <ac:chgData name="Turgeon Valérie" userId="1b450f87-bfaa-4071-9d8b-ae7ea46261a8" providerId="ADAL" clId="{781FE656-1D11-452B-BD28-509D103E072C}" dt="2021-09-28T13:37:56.635" v="2630" actId="207"/>
          <ac:spMkLst>
            <pc:docMk/>
            <pc:sldMk cId="3356938402" sldId="311"/>
            <ac:spMk id="4" creationId="{AEC0041C-C26B-4A27-934B-2127DA56DB01}"/>
          </ac:spMkLst>
        </pc:spChg>
      </pc:sldChg>
      <pc:sldChg chg="delSp modSp add del mod">
        <pc:chgData name="Turgeon Valérie" userId="1b450f87-bfaa-4071-9d8b-ae7ea46261a8" providerId="ADAL" clId="{781FE656-1D11-452B-BD28-509D103E072C}" dt="2021-09-28T13:25:21.166" v="2333" actId="47"/>
        <pc:sldMkLst>
          <pc:docMk/>
          <pc:sldMk cId="2772916595" sldId="312"/>
        </pc:sldMkLst>
        <pc:spChg chg="mod">
          <ac:chgData name="Turgeon Valérie" userId="1b450f87-bfaa-4071-9d8b-ae7ea46261a8" providerId="ADAL" clId="{781FE656-1D11-452B-BD28-509D103E072C}" dt="2021-09-28T12:50:06.851" v="1914" actId="13926"/>
          <ac:spMkLst>
            <pc:docMk/>
            <pc:sldMk cId="2772916595" sldId="312"/>
            <ac:spMk id="2" creationId="{D2D5863C-58AF-4CFD-B879-FD526EE139FF}"/>
          </ac:spMkLst>
        </pc:spChg>
        <pc:spChg chg="del">
          <ac:chgData name="Turgeon Valérie" userId="1b450f87-bfaa-4071-9d8b-ae7ea46261a8" providerId="ADAL" clId="{781FE656-1D11-452B-BD28-509D103E072C}" dt="2021-09-28T12:49:59.305" v="1913" actId="478"/>
          <ac:spMkLst>
            <pc:docMk/>
            <pc:sldMk cId="2772916595" sldId="312"/>
            <ac:spMk id="3" creationId="{51849B7A-6D5C-4A00-97B4-8B10C40FB7DF}"/>
          </ac:spMkLst>
        </pc:spChg>
        <pc:spChg chg="mod">
          <ac:chgData name="Turgeon Valérie" userId="1b450f87-bfaa-4071-9d8b-ae7ea46261a8" providerId="ADAL" clId="{781FE656-1D11-452B-BD28-509D103E072C}" dt="2021-09-28T13:18:58.245" v="2120" actId="6549"/>
          <ac:spMkLst>
            <pc:docMk/>
            <pc:sldMk cId="2772916595" sldId="312"/>
            <ac:spMk id="4" creationId="{AEC0041C-C26B-4A27-934B-2127DA56DB01}"/>
          </ac:spMkLst>
        </pc:spChg>
      </pc:sldChg>
      <pc:sldChg chg="modSp add mod">
        <pc:chgData name="Turgeon Valérie" userId="1b450f87-bfaa-4071-9d8b-ae7ea46261a8" providerId="ADAL" clId="{781FE656-1D11-452B-BD28-509D103E072C}" dt="2021-09-28T13:38:08.177" v="2631" actId="207"/>
        <pc:sldMkLst>
          <pc:docMk/>
          <pc:sldMk cId="2075911727" sldId="313"/>
        </pc:sldMkLst>
        <pc:spChg chg="mod">
          <ac:chgData name="Turgeon Valérie" userId="1b450f87-bfaa-4071-9d8b-ae7ea46261a8" providerId="ADAL" clId="{781FE656-1D11-452B-BD28-509D103E072C}" dt="2021-09-28T13:21:31.783" v="2213" actId="13926"/>
          <ac:spMkLst>
            <pc:docMk/>
            <pc:sldMk cId="2075911727" sldId="313"/>
            <ac:spMk id="2" creationId="{D2D5863C-58AF-4CFD-B879-FD526EE139FF}"/>
          </ac:spMkLst>
        </pc:spChg>
        <pc:spChg chg="mod">
          <ac:chgData name="Turgeon Valérie" userId="1b450f87-bfaa-4071-9d8b-ae7ea46261a8" providerId="ADAL" clId="{781FE656-1D11-452B-BD28-509D103E072C}" dt="2021-09-28T13:21:54.131" v="2217" actId="14100"/>
          <ac:spMkLst>
            <pc:docMk/>
            <pc:sldMk cId="2075911727" sldId="313"/>
            <ac:spMk id="3" creationId="{51849B7A-6D5C-4A00-97B4-8B10C40FB7DF}"/>
          </ac:spMkLst>
        </pc:spChg>
        <pc:spChg chg="mod">
          <ac:chgData name="Turgeon Valérie" userId="1b450f87-bfaa-4071-9d8b-ae7ea46261a8" providerId="ADAL" clId="{781FE656-1D11-452B-BD28-509D103E072C}" dt="2021-09-28T13:38:08.177" v="2631" actId="207"/>
          <ac:spMkLst>
            <pc:docMk/>
            <pc:sldMk cId="2075911727" sldId="313"/>
            <ac:spMk id="4" creationId="{AEC0041C-C26B-4A27-934B-2127DA56DB01}"/>
          </ac:spMkLst>
        </pc:spChg>
      </pc:sldChg>
      <pc:sldChg chg="delSp modSp add mod">
        <pc:chgData name="Turgeon Valérie" userId="1b450f87-bfaa-4071-9d8b-ae7ea46261a8" providerId="ADAL" clId="{781FE656-1D11-452B-BD28-509D103E072C}" dt="2021-09-28T13:25:11.958" v="2332"/>
        <pc:sldMkLst>
          <pc:docMk/>
          <pc:sldMk cId="533058915" sldId="314"/>
        </pc:sldMkLst>
        <pc:spChg chg="mod">
          <ac:chgData name="Turgeon Valérie" userId="1b450f87-bfaa-4071-9d8b-ae7ea46261a8" providerId="ADAL" clId="{781FE656-1D11-452B-BD28-509D103E072C}" dt="2021-09-28T13:24:35.955" v="2328" actId="13926"/>
          <ac:spMkLst>
            <pc:docMk/>
            <pc:sldMk cId="533058915" sldId="314"/>
            <ac:spMk id="2" creationId="{D2D5863C-58AF-4CFD-B879-FD526EE139FF}"/>
          </ac:spMkLst>
        </pc:spChg>
        <pc:spChg chg="del">
          <ac:chgData name="Turgeon Valérie" userId="1b450f87-bfaa-4071-9d8b-ae7ea46261a8" providerId="ADAL" clId="{781FE656-1D11-452B-BD28-509D103E072C}" dt="2021-09-28T13:24:28.681" v="2327" actId="478"/>
          <ac:spMkLst>
            <pc:docMk/>
            <pc:sldMk cId="533058915" sldId="314"/>
            <ac:spMk id="3" creationId="{51849B7A-6D5C-4A00-97B4-8B10C40FB7DF}"/>
          </ac:spMkLst>
        </pc:spChg>
        <pc:spChg chg="mod">
          <ac:chgData name="Turgeon Valérie" userId="1b450f87-bfaa-4071-9d8b-ae7ea46261a8" providerId="ADAL" clId="{781FE656-1D11-452B-BD28-509D103E072C}" dt="2021-09-28T13:25:11.958" v="2332"/>
          <ac:spMkLst>
            <pc:docMk/>
            <pc:sldMk cId="533058915" sldId="314"/>
            <ac:spMk id="4" creationId="{AEC0041C-C26B-4A27-934B-2127DA56DB01}"/>
          </ac:spMkLst>
        </pc:spChg>
      </pc:sldChg>
      <pc:sldChg chg="modSp add mod">
        <pc:chgData name="Turgeon Valérie" userId="1b450f87-bfaa-4071-9d8b-ae7ea46261a8" providerId="ADAL" clId="{781FE656-1D11-452B-BD28-509D103E072C}" dt="2021-09-28T13:30:17.226" v="2394" actId="13822"/>
        <pc:sldMkLst>
          <pc:docMk/>
          <pc:sldMk cId="3409691453" sldId="315"/>
        </pc:sldMkLst>
        <pc:spChg chg="mod">
          <ac:chgData name="Turgeon Valérie" userId="1b450f87-bfaa-4071-9d8b-ae7ea46261a8" providerId="ADAL" clId="{781FE656-1D11-452B-BD28-509D103E072C}" dt="2021-09-28T13:30:17.226" v="2394" actId="13822"/>
          <ac:spMkLst>
            <pc:docMk/>
            <pc:sldMk cId="3409691453" sldId="315"/>
            <ac:spMk id="4" creationId="{AEC0041C-C26B-4A27-934B-2127DA56DB01}"/>
          </ac:spMkLst>
        </pc:spChg>
      </pc:sldChg>
      <pc:sldChg chg="modSp add mod">
        <pc:chgData name="Turgeon Valérie" userId="1b450f87-bfaa-4071-9d8b-ae7ea46261a8" providerId="ADAL" clId="{781FE656-1D11-452B-BD28-509D103E072C}" dt="2021-09-28T13:33:19.603" v="2527" actId="207"/>
        <pc:sldMkLst>
          <pc:docMk/>
          <pc:sldMk cId="3646100667" sldId="316"/>
        </pc:sldMkLst>
        <pc:spChg chg="mod">
          <ac:chgData name="Turgeon Valérie" userId="1b450f87-bfaa-4071-9d8b-ae7ea46261a8" providerId="ADAL" clId="{781FE656-1D11-452B-BD28-509D103E072C}" dt="2021-09-28T13:30:45.616" v="2399" actId="13926"/>
          <ac:spMkLst>
            <pc:docMk/>
            <pc:sldMk cId="3646100667" sldId="316"/>
            <ac:spMk id="2" creationId="{D2D5863C-58AF-4CFD-B879-FD526EE139FF}"/>
          </ac:spMkLst>
        </pc:spChg>
        <pc:spChg chg="mod">
          <ac:chgData name="Turgeon Valérie" userId="1b450f87-bfaa-4071-9d8b-ae7ea46261a8" providerId="ADAL" clId="{781FE656-1D11-452B-BD28-509D103E072C}" dt="2021-09-28T13:33:19.603" v="2527" actId="207"/>
          <ac:spMkLst>
            <pc:docMk/>
            <pc:sldMk cId="3646100667" sldId="316"/>
            <ac:spMk id="4" creationId="{AEC0041C-C26B-4A27-934B-2127DA56DB01}"/>
          </ac:spMkLst>
        </pc:spChg>
      </pc:sldChg>
      <pc:sldChg chg="modSp add mod">
        <pc:chgData name="Turgeon Valérie" userId="1b450f87-bfaa-4071-9d8b-ae7ea46261a8" providerId="ADAL" clId="{781FE656-1D11-452B-BD28-509D103E072C}" dt="2021-09-28T13:35:23.569" v="2597" actId="20577"/>
        <pc:sldMkLst>
          <pc:docMk/>
          <pc:sldMk cId="1991256252" sldId="317"/>
        </pc:sldMkLst>
        <pc:spChg chg="mod">
          <ac:chgData name="Turgeon Valérie" userId="1b450f87-bfaa-4071-9d8b-ae7ea46261a8" providerId="ADAL" clId="{781FE656-1D11-452B-BD28-509D103E072C}" dt="2021-09-28T13:33:59.230" v="2530" actId="13926"/>
          <ac:spMkLst>
            <pc:docMk/>
            <pc:sldMk cId="1991256252" sldId="317"/>
            <ac:spMk id="2" creationId="{D2D5863C-58AF-4CFD-B879-FD526EE139FF}"/>
          </ac:spMkLst>
        </pc:spChg>
        <pc:spChg chg="mod">
          <ac:chgData name="Turgeon Valérie" userId="1b450f87-bfaa-4071-9d8b-ae7ea46261a8" providerId="ADAL" clId="{781FE656-1D11-452B-BD28-509D103E072C}" dt="2021-09-28T13:34:52.296" v="2592" actId="1076"/>
          <ac:spMkLst>
            <pc:docMk/>
            <pc:sldMk cId="1991256252" sldId="317"/>
            <ac:spMk id="3" creationId="{51849B7A-6D5C-4A00-97B4-8B10C40FB7DF}"/>
          </ac:spMkLst>
        </pc:spChg>
        <pc:spChg chg="mod">
          <ac:chgData name="Turgeon Valérie" userId="1b450f87-bfaa-4071-9d8b-ae7ea46261a8" providerId="ADAL" clId="{781FE656-1D11-452B-BD28-509D103E072C}" dt="2021-09-28T13:35:23.569" v="2597" actId="20577"/>
          <ac:spMkLst>
            <pc:docMk/>
            <pc:sldMk cId="1991256252" sldId="317"/>
            <ac:spMk id="4" creationId="{AEC0041C-C26B-4A27-934B-2127DA56DB01}"/>
          </ac:spMkLst>
        </pc:spChg>
      </pc:sldChg>
      <pc:sldChg chg="delSp modSp add mod">
        <pc:chgData name="Turgeon Valérie" userId="1b450f87-bfaa-4071-9d8b-ae7ea46261a8" providerId="ADAL" clId="{781FE656-1D11-452B-BD28-509D103E072C}" dt="2021-09-28T13:39:27.794" v="2641" actId="207"/>
        <pc:sldMkLst>
          <pc:docMk/>
          <pc:sldMk cId="3135807659" sldId="318"/>
        </pc:sldMkLst>
        <pc:spChg chg="mod">
          <ac:chgData name="Turgeon Valérie" userId="1b450f87-bfaa-4071-9d8b-ae7ea46261a8" providerId="ADAL" clId="{781FE656-1D11-452B-BD28-509D103E072C}" dt="2021-09-28T13:37:11.630" v="2602" actId="13926"/>
          <ac:spMkLst>
            <pc:docMk/>
            <pc:sldMk cId="3135807659" sldId="318"/>
            <ac:spMk id="2" creationId="{D2D5863C-58AF-4CFD-B879-FD526EE139FF}"/>
          </ac:spMkLst>
        </pc:spChg>
        <pc:spChg chg="del">
          <ac:chgData name="Turgeon Valérie" userId="1b450f87-bfaa-4071-9d8b-ae7ea46261a8" providerId="ADAL" clId="{781FE656-1D11-452B-BD28-509D103E072C}" dt="2021-09-28T13:35:08.959" v="2595" actId="478"/>
          <ac:spMkLst>
            <pc:docMk/>
            <pc:sldMk cId="3135807659" sldId="318"/>
            <ac:spMk id="3" creationId="{51849B7A-6D5C-4A00-97B4-8B10C40FB7DF}"/>
          </ac:spMkLst>
        </pc:spChg>
        <pc:spChg chg="mod">
          <ac:chgData name="Turgeon Valérie" userId="1b450f87-bfaa-4071-9d8b-ae7ea46261a8" providerId="ADAL" clId="{781FE656-1D11-452B-BD28-509D103E072C}" dt="2021-09-28T13:39:27.794" v="2641" actId="207"/>
          <ac:spMkLst>
            <pc:docMk/>
            <pc:sldMk cId="3135807659" sldId="318"/>
            <ac:spMk id="4" creationId="{AEC0041C-C26B-4A27-934B-2127DA56DB01}"/>
          </ac:spMkLst>
        </pc:spChg>
      </pc:sldChg>
      <pc:sldChg chg="modSp add mod">
        <pc:chgData name="Turgeon Valérie" userId="1b450f87-bfaa-4071-9d8b-ae7ea46261a8" providerId="ADAL" clId="{781FE656-1D11-452B-BD28-509D103E072C}" dt="2021-09-28T13:40:15.876" v="2667" actId="113"/>
        <pc:sldMkLst>
          <pc:docMk/>
          <pc:sldMk cId="3659094326" sldId="319"/>
        </pc:sldMkLst>
        <pc:spChg chg="mod">
          <ac:chgData name="Turgeon Valérie" userId="1b450f87-bfaa-4071-9d8b-ae7ea46261a8" providerId="ADAL" clId="{781FE656-1D11-452B-BD28-509D103E072C}" dt="2021-09-28T13:39:51.401" v="2644" actId="13926"/>
          <ac:spMkLst>
            <pc:docMk/>
            <pc:sldMk cId="3659094326" sldId="319"/>
            <ac:spMk id="2" creationId="{D2D5863C-58AF-4CFD-B879-FD526EE139FF}"/>
          </ac:spMkLst>
        </pc:spChg>
        <pc:spChg chg="mod">
          <ac:chgData name="Turgeon Valérie" userId="1b450f87-bfaa-4071-9d8b-ae7ea46261a8" providerId="ADAL" clId="{781FE656-1D11-452B-BD28-509D103E072C}" dt="2021-09-28T13:40:15.876" v="2667" actId="113"/>
          <ac:spMkLst>
            <pc:docMk/>
            <pc:sldMk cId="3659094326" sldId="319"/>
            <ac:spMk id="4" creationId="{AEC0041C-C26B-4A27-934B-2127DA56DB01}"/>
          </ac:spMkLst>
        </pc:spChg>
      </pc:sldChg>
      <pc:sldChg chg="addSp delSp modSp new mod modAnim">
        <pc:chgData name="Turgeon Valérie" userId="1b450f87-bfaa-4071-9d8b-ae7ea46261a8" providerId="ADAL" clId="{781FE656-1D11-452B-BD28-509D103E072C}" dt="2021-09-28T13:44:27.431" v="2875" actId="21"/>
        <pc:sldMkLst>
          <pc:docMk/>
          <pc:sldMk cId="3472966366" sldId="320"/>
        </pc:sldMkLst>
        <pc:spChg chg="del mod">
          <ac:chgData name="Turgeon Valérie" userId="1b450f87-bfaa-4071-9d8b-ae7ea46261a8" providerId="ADAL" clId="{781FE656-1D11-452B-BD28-509D103E072C}" dt="2021-09-28T13:43:48.747" v="2850" actId="478"/>
          <ac:spMkLst>
            <pc:docMk/>
            <pc:sldMk cId="3472966366" sldId="320"/>
            <ac:spMk id="2" creationId="{27E3E64F-8C7C-46E7-845F-75AB082260AE}"/>
          </ac:spMkLst>
        </pc:spChg>
        <pc:spChg chg="add mod">
          <ac:chgData name="Turgeon Valérie" userId="1b450f87-bfaa-4071-9d8b-ae7ea46261a8" providerId="ADAL" clId="{781FE656-1D11-452B-BD28-509D103E072C}" dt="2021-09-28T13:44:27.431" v="2875" actId="21"/>
          <ac:spMkLst>
            <pc:docMk/>
            <pc:sldMk cId="3472966366" sldId="320"/>
            <ac:spMk id="4" creationId="{8A93BEFD-5F94-4C0C-9085-582659CE760A}"/>
          </ac:spMkLst>
        </pc:spChg>
        <pc:spChg chg="add del mod">
          <ac:chgData name="Turgeon Valérie" userId="1b450f87-bfaa-4071-9d8b-ae7ea46261a8" providerId="ADAL" clId="{781FE656-1D11-452B-BD28-509D103E072C}" dt="2021-09-28T13:44:10.080" v="2852" actId="767"/>
          <ac:spMkLst>
            <pc:docMk/>
            <pc:sldMk cId="3472966366" sldId="320"/>
            <ac:spMk id="5" creationId="{9373556B-03A6-4123-89A0-E60C0C22C0F2}"/>
          </ac:spMkLst>
        </pc:spChg>
        <pc:picChg chg="add mod">
          <ac:chgData name="Turgeon Valérie" userId="1b450f87-bfaa-4071-9d8b-ae7ea46261a8" providerId="ADAL" clId="{781FE656-1D11-452B-BD28-509D103E072C}" dt="2021-09-28T13:41:52.851" v="2670" actId="1076"/>
          <ac:picMkLst>
            <pc:docMk/>
            <pc:sldMk cId="3472966366" sldId="320"/>
            <ac:picMk id="3" creationId="{B3203679-AFD8-452D-8F87-2EFFF2F380DD}"/>
          </ac:picMkLst>
        </pc:picChg>
      </pc:sldChg>
      <pc:sldChg chg="addSp delSp modSp new mod">
        <pc:chgData name="Turgeon Valérie" userId="1b450f87-bfaa-4071-9d8b-ae7ea46261a8" providerId="ADAL" clId="{781FE656-1D11-452B-BD28-509D103E072C}" dt="2021-09-28T13:47:05.406" v="2966" actId="20577"/>
        <pc:sldMkLst>
          <pc:docMk/>
          <pc:sldMk cId="1366742549" sldId="321"/>
        </pc:sldMkLst>
        <pc:spChg chg="mod">
          <ac:chgData name="Turgeon Valérie" userId="1b450f87-bfaa-4071-9d8b-ae7ea46261a8" providerId="ADAL" clId="{781FE656-1D11-452B-BD28-509D103E072C}" dt="2021-09-28T13:45:58.269" v="2920" actId="20577"/>
          <ac:spMkLst>
            <pc:docMk/>
            <pc:sldMk cId="1366742549" sldId="321"/>
            <ac:spMk id="2" creationId="{AE06FD5C-B735-4C9B-A932-695BE64405B1}"/>
          </ac:spMkLst>
        </pc:spChg>
        <pc:spChg chg="del">
          <ac:chgData name="Turgeon Valérie" userId="1b450f87-bfaa-4071-9d8b-ae7ea46261a8" providerId="ADAL" clId="{781FE656-1D11-452B-BD28-509D103E072C}" dt="2021-09-28T13:46:03.117" v="2921" actId="478"/>
          <ac:spMkLst>
            <pc:docMk/>
            <pc:sldMk cId="1366742549" sldId="321"/>
            <ac:spMk id="3" creationId="{13BCA93D-8B19-4814-969B-38315F8C6616}"/>
          </ac:spMkLst>
        </pc:spChg>
        <pc:spChg chg="add mod">
          <ac:chgData name="Turgeon Valérie" userId="1b450f87-bfaa-4071-9d8b-ae7ea46261a8" providerId="ADAL" clId="{781FE656-1D11-452B-BD28-509D103E072C}" dt="2021-09-28T13:47:05.406" v="2966" actId="20577"/>
          <ac:spMkLst>
            <pc:docMk/>
            <pc:sldMk cId="1366742549" sldId="321"/>
            <ac:spMk id="5" creationId="{17ADC9F2-0D9C-4D54-BE4A-C045592104C2}"/>
          </ac:spMkLst>
        </pc:spChg>
        <pc:picChg chg="add mod">
          <ac:chgData name="Turgeon Valérie" userId="1b450f87-bfaa-4071-9d8b-ae7ea46261a8" providerId="ADAL" clId="{781FE656-1D11-452B-BD28-509D103E072C}" dt="2021-09-28T13:46:32.005" v="2923" actId="1076"/>
          <ac:picMkLst>
            <pc:docMk/>
            <pc:sldMk cId="1366742549" sldId="321"/>
            <ac:picMk id="4" creationId="{CEE28579-8941-409C-8C1D-98AC48307E21}"/>
          </ac:picMkLst>
        </pc:picChg>
      </pc:sldChg>
    </pc:docChg>
  </pc:docChgLst>
  <pc:docChgLst>
    <pc:chgData name="Valérie" userId="1b450f87-bfaa-4071-9d8b-ae7ea46261a8" providerId="ADAL" clId="{EDA3B1C8-358C-4A75-B9B5-23A0196CE4B9}"/>
    <pc:docChg chg="addSld delSld modSld">
      <pc:chgData name="Valérie" userId="1b450f87-bfaa-4071-9d8b-ae7ea46261a8" providerId="ADAL" clId="{EDA3B1C8-358C-4A75-B9B5-23A0196CE4B9}" dt="2020-10-19T01:58:06.030" v="121" actId="1076"/>
      <pc:docMkLst>
        <pc:docMk/>
      </pc:docMkLst>
      <pc:sldChg chg="modSp modNotesTx">
        <pc:chgData name="Valérie" userId="1b450f87-bfaa-4071-9d8b-ae7ea46261a8" providerId="ADAL" clId="{EDA3B1C8-358C-4A75-B9B5-23A0196CE4B9}" dt="2020-10-19T01:55:36.568" v="92" actId="1076"/>
        <pc:sldMkLst>
          <pc:docMk/>
          <pc:sldMk cId="1827588794" sldId="285"/>
        </pc:sldMkLst>
        <pc:picChg chg="mod">
          <ac:chgData name="Valérie" userId="1b450f87-bfaa-4071-9d8b-ae7ea46261a8" providerId="ADAL" clId="{EDA3B1C8-358C-4A75-B9B5-23A0196CE4B9}" dt="2020-10-19T01:55:18.766" v="90" actId="1076"/>
          <ac:picMkLst>
            <pc:docMk/>
            <pc:sldMk cId="1827588794" sldId="285"/>
            <ac:picMk id="11" creationId="{00000000-0000-0000-0000-000000000000}"/>
          </ac:picMkLst>
        </pc:picChg>
        <pc:picChg chg="mod">
          <ac:chgData name="Valérie" userId="1b450f87-bfaa-4071-9d8b-ae7ea46261a8" providerId="ADAL" clId="{EDA3B1C8-358C-4A75-B9B5-23A0196CE4B9}" dt="2020-10-19T01:55:36.568" v="92" actId="1076"/>
          <ac:picMkLst>
            <pc:docMk/>
            <pc:sldMk cId="1827588794" sldId="285"/>
            <ac:picMk id="14" creationId="{9559C176-099A-4794-BC29-6545B879B03D}"/>
          </ac:picMkLst>
        </pc:picChg>
        <pc:picChg chg="mod">
          <ac:chgData name="Valérie" userId="1b450f87-bfaa-4071-9d8b-ae7ea46261a8" providerId="ADAL" clId="{EDA3B1C8-358C-4A75-B9B5-23A0196CE4B9}" dt="2020-10-19T01:54:50.582" v="85" actId="1076"/>
          <ac:picMkLst>
            <pc:docMk/>
            <pc:sldMk cId="1827588794" sldId="285"/>
            <ac:picMk id="15" creationId="{AAA322E7-C340-4C01-815A-2C76D6D2851E}"/>
          </ac:picMkLst>
        </pc:picChg>
        <pc:picChg chg="mod">
          <ac:chgData name="Valérie" userId="1b450f87-bfaa-4071-9d8b-ae7ea46261a8" providerId="ADAL" clId="{EDA3B1C8-358C-4A75-B9B5-23A0196CE4B9}" dt="2020-10-19T01:54:59.626" v="87" actId="1076"/>
          <ac:picMkLst>
            <pc:docMk/>
            <pc:sldMk cId="1827588794" sldId="285"/>
            <ac:picMk id="18" creationId="{76329A5E-DDDB-4A9A-A762-239A0637A504}"/>
          </ac:picMkLst>
        </pc:picChg>
        <pc:picChg chg="mod">
          <ac:chgData name="Valérie" userId="1b450f87-bfaa-4071-9d8b-ae7ea46261a8" providerId="ADAL" clId="{EDA3B1C8-358C-4A75-B9B5-23A0196CE4B9}" dt="2020-10-19T01:54:44.803" v="84" actId="14100"/>
          <ac:picMkLst>
            <pc:docMk/>
            <pc:sldMk cId="1827588794" sldId="285"/>
            <ac:picMk id="19" creationId="{11307334-7DF7-43A8-8CDE-69C4409E6387}"/>
          </ac:picMkLst>
        </pc:picChg>
      </pc:sldChg>
      <pc:sldChg chg="modSp add modNotesTx">
        <pc:chgData name="Valérie" userId="1b450f87-bfaa-4071-9d8b-ae7ea46261a8" providerId="ADAL" clId="{EDA3B1C8-358C-4A75-B9B5-23A0196CE4B9}" dt="2020-10-19T01:57:00.101" v="106" actId="1076"/>
        <pc:sldMkLst>
          <pc:docMk/>
          <pc:sldMk cId="1563088811" sldId="286"/>
        </pc:sldMkLst>
        <pc:picChg chg="mod">
          <ac:chgData name="Valérie" userId="1b450f87-bfaa-4071-9d8b-ae7ea46261a8" providerId="ADAL" clId="{EDA3B1C8-358C-4A75-B9B5-23A0196CE4B9}" dt="2020-10-19T01:56:45.693" v="103" actId="1076"/>
          <ac:picMkLst>
            <pc:docMk/>
            <pc:sldMk cId="1563088811" sldId="286"/>
            <ac:picMk id="7" creationId="{00000000-0000-0000-0000-000000000000}"/>
          </ac:picMkLst>
        </pc:picChg>
        <pc:picChg chg="mod">
          <ac:chgData name="Valérie" userId="1b450f87-bfaa-4071-9d8b-ae7ea46261a8" providerId="ADAL" clId="{EDA3B1C8-358C-4A75-B9B5-23A0196CE4B9}" dt="2020-10-19T01:56:52.530" v="104" actId="1076"/>
          <ac:picMkLst>
            <pc:docMk/>
            <pc:sldMk cId="1563088811" sldId="286"/>
            <ac:picMk id="8" creationId="{00000000-0000-0000-0000-000000000000}"/>
          </ac:picMkLst>
        </pc:picChg>
        <pc:picChg chg="mod">
          <ac:chgData name="Valérie" userId="1b450f87-bfaa-4071-9d8b-ae7ea46261a8" providerId="ADAL" clId="{EDA3B1C8-358C-4A75-B9B5-23A0196CE4B9}" dt="2020-10-19T01:57:00.101" v="106" actId="1076"/>
          <ac:picMkLst>
            <pc:docMk/>
            <pc:sldMk cId="1563088811" sldId="286"/>
            <ac:picMk id="10" creationId="{00000000-0000-0000-0000-000000000000}"/>
          </ac:picMkLst>
        </pc:picChg>
        <pc:picChg chg="mod">
          <ac:chgData name="Valérie" userId="1b450f87-bfaa-4071-9d8b-ae7ea46261a8" providerId="ADAL" clId="{EDA3B1C8-358C-4A75-B9B5-23A0196CE4B9}" dt="2020-10-19T01:56:40.005" v="102" actId="1076"/>
          <ac:picMkLst>
            <pc:docMk/>
            <pc:sldMk cId="1563088811" sldId="286"/>
            <ac:picMk id="15" creationId="{AAA322E7-C340-4C01-815A-2C76D6D2851E}"/>
          </ac:picMkLst>
        </pc:picChg>
        <pc:picChg chg="mod">
          <ac:chgData name="Valérie" userId="1b450f87-bfaa-4071-9d8b-ae7ea46261a8" providerId="ADAL" clId="{EDA3B1C8-358C-4A75-B9B5-23A0196CE4B9}" dt="2020-10-19T01:56:35.375" v="101" actId="1076"/>
          <ac:picMkLst>
            <pc:docMk/>
            <pc:sldMk cId="1563088811" sldId="286"/>
            <ac:picMk id="19" creationId="{11307334-7DF7-43A8-8CDE-69C4409E6387}"/>
          </ac:picMkLst>
        </pc:picChg>
      </pc:sldChg>
      <pc:sldChg chg="modSp add del modNotesTx">
        <pc:chgData name="Valérie" userId="1b450f87-bfaa-4071-9d8b-ae7ea46261a8" providerId="ADAL" clId="{EDA3B1C8-358C-4A75-B9B5-23A0196CE4B9}" dt="2020-10-19T01:56:04.293" v="94" actId="2696"/>
        <pc:sldMkLst>
          <pc:docMk/>
          <pc:sldMk cId="3375734019" sldId="286"/>
        </pc:sldMkLst>
        <pc:picChg chg="mod">
          <ac:chgData name="Valérie" userId="1b450f87-bfaa-4071-9d8b-ae7ea46261a8" providerId="ADAL" clId="{EDA3B1C8-358C-4A75-B9B5-23A0196CE4B9}" dt="2020-10-18T19:10:49.926" v="15" actId="1076"/>
          <ac:picMkLst>
            <pc:docMk/>
            <pc:sldMk cId="3375734019" sldId="286"/>
            <ac:picMk id="11" creationId="{00000000-0000-0000-0000-000000000000}"/>
          </ac:picMkLst>
        </pc:picChg>
        <pc:picChg chg="mod">
          <ac:chgData name="Valérie" userId="1b450f87-bfaa-4071-9d8b-ae7ea46261a8" providerId="ADAL" clId="{EDA3B1C8-358C-4A75-B9B5-23A0196CE4B9}" dt="2020-10-18T19:11:30.053" v="43" actId="1038"/>
          <ac:picMkLst>
            <pc:docMk/>
            <pc:sldMk cId="3375734019" sldId="286"/>
            <ac:picMk id="15" creationId="{AAA322E7-C340-4C01-815A-2C76D6D2851E}"/>
          </ac:picMkLst>
        </pc:picChg>
        <pc:picChg chg="mod">
          <ac:chgData name="Valérie" userId="1b450f87-bfaa-4071-9d8b-ae7ea46261a8" providerId="ADAL" clId="{EDA3B1C8-358C-4A75-B9B5-23A0196CE4B9}" dt="2020-10-18T19:11:25.892" v="35" actId="1038"/>
          <ac:picMkLst>
            <pc:docMk/>
            <pc:sldMk cId="3375734019" sldId="286"/>
            <ac:picMk id="19" creationId="{11307334-7DF7-43A8-8CDE-69C4409E6387}"/>
          </ac:picMkLst>
        </pc:picChg>
      </pc:sldChg>
      <pc:sldChg chg="addSp modSp add modNotesTx">
        <pc:chgData name="Valérie" userId="1b450f87-bfaa-4071-9d8b-ae7ea46261a8" providerId="ADAL" clId="{EDA3B1C8-358C-4A75-B9B5-23A0196CE4B9}" dt="2020-10-19T01:57:34.913" v="114" actId="20577"/>
        <pc:sldMkLst>
          <pc:docMk/>
          <pc:sldMk cId="1522931216" sldId="287"/>
        </pc:sldMkLst>
        <pc:picChg chg="mod">
          <ac:chgData name="Valérie" userId="1b450f87-bfaa-4071-9d8b-ae7ea46261a8" providerId="ADAL" clId="{EDA3B1C8-358C-4A75-B9B5-23A0196CE4B9}" dt="2020-10-19T01:57:20.877" v="110" actId="1076"/>
          <ac:picMkLst>
            <pc:docMk/>
            <pc:sldMk cId="1522931216" sldId="287"/>
            <ac:picMk id="8" creationId="{00000000-0000-0000-0000-000000000000}"/>
          </ac:picMkLst>
        </pc:picChg>
        <pc:picChg chg="mod">
          <ac:chgData name="Valérie" userId="1b450f87-bfaa-4071-9d8b-ae7ea46261a8" providerId="ADAL" clId="{EDA3B1C8-358C-4A75-B9B5-23A0196CE4B9}" dt="2020-10-19T01:57:13.236" v="108" actId="1076"/>
          <ac:picMkLst>
            <pc:docMk/>
            <pc:sldMk cId="1522931216" sldId="287"/>
            <ac:picMk id="12" creationId="{00000000-0000-0000-0000-000000000000}"/>
          </ac:picMkLst>
        </pc:picChg>
        <pc:picChg chg="mod">
          <ac:chgData name="Valérie" userId="1b450f87-bfaa-4071-9d8b-ae7ea46261a8" providerId="ADAL" clId="{EDA3B1C8-358C-4A75-B9B5-23A0196CE4B9}" dt="2020-10-19T01:57:17.878" v="109" actId="1076"/>
          <ac:picMkLst>
            <pc:docMk/>
            <pc:sldMk cId="1522931216" sldId="287"/>
            <ac:picMk id="18" creationId="{76329A5E-DDDB-4A9A-A762-239A0637A504}"/>
          </ac:picMkLst>
        </pc:picChg>
        <pc:picChg chg="add mod">
          <ac:chgData name="Valérie" userId="1b450f87-bfaa-4071-9d8b-ae7ea46261a8" providerId="ADAL" clId="{EDA3B1C8-358C-4A75-B9B5-23A0196CE4B9}" dt="2020-10-19T01:57:28.923" v="112" actId="1076"/>
          <ac:picMkLst>
            <pc:docMk/>
            <pc:sldMk cId="1522931216" sldId="287"/>
            <ac:picMk id="20" creationId="{8C524A27-85EF-4332-997E-8015C804D0C5}"/>
          </ac:picMkLst>
        </pc:picChg>
      </pc:sldChg>
      <pc:sldChg chg="modSp add del modNotesTx">
        <pc:chgData name="Valérie" userId="1b450f87-bfaa-4071-9d8b-ae7ea46261a8" providerId="ADAL" clId="{EDA3B1C8-358C-4A75-B9B5-23A0196CE4B9}" dt="2020-10-19T01:56:04.315" v="95" actId="2696"/>
        <pc:sldMkLst>
          <pc:docMk/>
          <pc:sldMk cId="2738099934" sldId="287"/>
        </pc:sldMkLst>
        <pc:picChg chg="mod">
          <ac:chgData name="Valérie" userId="1b450f87-bfaa-4071-9d8b-ae7ea46261a8" providerId="ADAL" clId="{EDA3B1C8-358C-4A75-B9B5-23A0196CE4B9}" dt="2020-10-18T19:12:30.629" v="80" actId="1038"/>
          <ac:picMkLst>
            <pc:docMk/>
            <pc:sldMk cId="2738099934" sldId="287"/>
            <ac:picMk id="14" creationId="{9559C176-099A-4794-BC29-6545B879B03D}"/>
          </ac:picMkLst>
        </pc:picChg>
      </pc:sldChg>
      <pc:sldChg chg="modSp add del modNotesTx">
        <pc:chgData name="Valérie" userId="1b450f87-bfaa-4071-9d8b-ae7ea46261a8" providerId="ADAL" clId="{EDA3B1C8-358C-4A75-B9B5-23A0196CE4B9}" dt="2020-10-19T01:56:04.279" v="93" actId="2696"/>
        <pc:sldMkLst>
          <pc:docMk/>
          <pc:sldMk cId="1209813623" sldId="288"/>
        </pc:sldMkLst>
        <pc:picChg chg="mod">
          <ac:chgData name="Valérie" userId="1b450f87-bfaa-4071-9d8b-ae7ea46261a8" providerId="ADAL" clId="{EDA3B1C8-358C-4A75-B9B5-23A0196CE4B9}" dt="2020-10-18T19:12:15.822" v="69" actId="1037"/>
          <ac:picMkLst>
            <pc:docMk/>
            <pc:sldMk cId="1209813623" sldId="288"/>
            <ac:picMk id="11" creationId="{00000000-0000-0000-0000-000000000000}"/>
          </ac:picMkLst>
        </pc:picChg>
      </pc:sldChg>
      <pc:sldChg chg="addSp modSp add modNotesTx">
        <pc:chgData name="Valérie" userId="1b450f87-bfaa-4071-9d8b-ae7ea46261a8" providerId="ADAL" clId="{EDA3B1C8-358C-4A75-B9B5-23A0196CE4B9}" dt="2020-10-19T01:58:06.030" v="121" actId="1076"/>
        <pc:sldMkLst>
          <pc:docMk/>
          <pc:sldMk cId="4277455578" sldId="288"/>
        </pc:sldMkLst>
        <pc:picChg chg="add mod">
          <ac:chgData name="Valérie" userId="1b450f87-bfaa-4071-9d8b-ae7ea46261a8" providerId="ADAL" clId="{EDA3B1C8-358C-4A75-B9B5-23A0196CE4B9}" dt="2020-10-19T01:58:06.030" v="121" actId="1076"/>
          <ac:picMkLst>
            <pc:docMk/>
            <pc:sldMk cId="4277455578" sldId="288"/>
            <ac:picMk id="21" creationId="{BF02972F-0248-46CA-A85D-60B49B7B17C6}"/>
          </ac:picMkLst>
        </pc:picChg>
      </pc:sldChg>
    </pc:docChg>
  </pc:docChgLst>
  <pc:docChgLst>
    <pc:chgData name="Turgeon Valérie" userId="1b450f87-bfaa-4071-9d8b-ae7ea46261a8" providerId="ADAL" clId="{86F9A37D-ADE8-4686-9653-829252D7A1E3}"/>
    <pc:docChg chg="undo custSel addSld modSld sldOrd">
      <pc:chgData name="Turgeon Valérie" userId="1b450f87-bfaa-4071-9d8b-ae7ea46261a8" providerId="ADAL" clId="{86F9A37D-ADE8-4686-9653-829252D7A1E3}" dt="2021-05-31T16:30:17.467" v="496" actId="20577"/>
      <pc:docMkLst>
        <pc:docMk/>
      </pc:docMkLst>
      <pc:sldChg chg="addSp delSp modSp mod ord">
        <pc:chgData name="Turgeon Valérie" userId="1b450f87-bfaa-4071-9d8b-ae7ea46261a8" providerId="ADAL" clId="{86F9A37D-ADE8-4686-9653-829252D7A1E3}" dt="2021-05-31T15:57:32.215" v="193"/>
        <pc:sldMkLst>
          <pc:docMk/>
          <pc:sldMk cId="1936555288" sldId="274"/>
        </pc:sldMkLst>
        <pc:spChg chg="mod">
          <ac:chgData name="Turgeon Valérie" userId="1b450f87-bfaa-4071-9d8b-ae7ea46261a8" providerId="ADAL" clId="{86F9A37D-ADE8-4686-9653-829252D7A1E3}" dt="2021-05-31T15:47:23.568" v="125" actId="20577"/>
          <ac:spMkLst>
            <pc:docMk/>
            <pc:sldMk cId="1936555288" sldId="274"/>
            <ac:spMk id="25" creationId="{00000000-0000-0000-0000-000000000000}"/>
          </ac:spMkLst>
        </pc:spChg>
        <pc:spChg chg="add del mod">
          <ac:chgData name="Turgeon Valérie" userId="1b450f87-bfaa-4071-9d8b-ae7ea46261a8" providerId="ADAL" clId="{86F9A37D-ADE8-4686-9653-829252D7A1E3}" dt="2021-05-31T15:45:33.761" v="94" actId="20577"/>
          <ac:spMkLst>
            <pc:docMk/>
            <pc:sldMk cId="1936555288" sldId="274"/>
            <ac:spMk id="28" creationId="{00000000-0000-0000-0000-000000000000}"/>
          </ac:spMkLst>
        </pc:spChg>
      </pc:sldChg>
      <pc:sldChg chg="modSp mod">
        <pc:chgData name="Turgeon Valérie" userId="1b450f87-bfaa-4071-9d8b-ae7ea46261a8" providerId="ADAL" clId="{86F9A37D-ADE8-4686-9653-829252D7A1E3}" dt="2021-05-31T15:53:09.030" v="134" actId="1076"/>
        <pc:sldMkLst>
          <pc:docMk/>
          <pc:sldMk cId="1402938840" sldId="280"/>
        </pc:sldMkLst>
        <pc:picChg chg="mod">
          <ac:chgData name="Turgeon Valérie" userId="1b450f87-bfaa-4071-9d8b-ae7ea46261a8" providerId="ADAL" clId="{86F9A37D-ADE8-4686-9653-829252D7A1E3}" dt="2021-05-31T15:53:09.030" v="134" actId="1076"/>
          <ac:picMkLst>
            <pc:docMk/>
            <pc:sldMk cId="1402938840" sldId="280"/>
            <ac:picMk id="7" creationId="{00000000-0000-0000-0000-000000000000}"/>
          </ac:picMkLst>
        </pc:picChg>
      </pc:sldChg>
      <pc:sldChg chg="addSp delSp modSp add mod ord">
        <pc:chgData name="Turgeon Valérie" userId="1b450f87-bfaa-4071-9d8b-ae7ea46261a8" providerId="ADAL" clId="{86F9A37D-ADE8-4686-9653-829252D7A1E3}" dt="2021-05-31T15:57:36.229" v="195"/>
        <pc:sldMkLst>
          <pc:docMk/>
          <pc:sldMk cId="2554446920" sldId="289"/>
        </pc:sldMkLst>
        <pc:spChg chg="add mod">
          <ac:chgData name="Turgeon Valérie" userId="1b450f87-bfaa-4071-9d8b-ae7ea46261a8" providerId="ADAL" clId="{86F9A37D-ADE8-4686-9653-829252D7A1E3}" dt="2021-05-31T15:56:46.265" v="186" actId="1076"/>
          <ac:spMkLst>
            <pc:docMk/>
            <pc:sldMk cId="2554446920" sldId="289"/>
            <ac:spMk id="9" creationId="{204FDEC6-E0A1-4B11-B567-DBE15D6920C5}"/>
          </ac:spMkLst>
        </pc:spChg>
        <pc:picChg chg="add del mod">
          <ac:chgData name="Turgeon Valérie" userId="1b450f87-bfaa-4071-9d8b-ae7ea46261a8" providerId="ADAL" clId="{86F9A37D-ADE8-4686-9653-829252D7A1E3}" dt="2021-05-31T15:53:49.202" v="138" actId="478"/>
          <ac:picMkLst>
            <pc:docMk/>
            <pc:sldMk cId="2554446920" sldId="289"/>
            <ac:picMk id="6" creationId="{313194E8-D78E-4121-ADA7-72BB29375261}"/>
          </ac:picMkLst>
        </pc:picChg>
        <pc:picChg chg="add mod">
          <ac:chgData name="Turgeon Valérie" userId="1b450f87-bfaa-4071-9d8b-ae7ea46261a8" providerId="ADAL" clId="{86F9A37D-ADE8-4686-9653-829252D7A1E3}" dt="2021-05-31T15:56:46.265" v="186" actId="1076"/>
          <ac:picMkLst>
            <pc:docMk/>
            <pc:sldMk cId="2554446920" sldId="289"/>
            <ac:picMk id="8" creationId="{382BBDD9-46E2-4FFA-8989-F823EA3264F4}"/>
          </ac:picMkLst>
        </pc:picChg>
        <pc:picChg chg="add mod">
          <ac:chgData name="Turgeon Valérie" userId="1b450f87-bfaa-4071-9d8b-ae7ea46261a8" providerId="ADAL" clId="{86F9A37D-ADE8-4686-9653-829252D7A1E3}" dt="2021-05-31T15:56:57.658" v="189" actId="1076"/>
          <ac:picMkLst>
            <pc:docMk/>
            <pc:sldMk cId="2554446920" sldId="289"/>
            <ac:picMk id="10" creationId="{0B204857-298E-477E-87AE-1159C1C37B56}"/>
          </ac:picMkLst>
        </pc:picChg>
        <pc:picChg chg="del">
          <ac:chgData name="Turgeon Valérie" userId="1b450f87-bfaa-4071-9d8b-ae7ea46261a8" providerId="ADAL" clId="{86F9A37D-ADE8-4686-9653-829252D7A1E3}" dt="2021-05-31T15:52:45.528" v="130" actId="478"/>
          <ac:picMkLst>
            <pc:docMk/>
            <pc:sldMk cId="2554446920" sldId="289"/>
            <ac:picMk id="11" creationId="{3E885E5C-CC1B-49E0-9A82-EAD97299D4B1}"/>
          </ac:picMkLst>
        </pc:picChg>
        <pc:picChg chg="del">
          <ac:chgData name="Turgeon Valérie" userId="1b450f87-bfaa-4071-9d8b-ae7ea46261a8" providerId="ADAL" clId="{86F9A37D-ADE8-4686-9653-829252D7A1E3}" dt="2021-05-31T15:52:10.566" v="127" actId="478"/>
          <ac:picMkLst>
            <pc:docMk/>
            <pc:sldMk cId="2554446920" sldId="289"/>
            <ac:picMk id="12" creationId="{21639A7F-A4F9-4843-A264-0E79B03B24FF}"/>
          </ac:picMkLst>
        </pc:picChg>
        <pc:picChg chg="del">
          <ac:chgData name="Turgeon Valérie" userId="1b450f87-bfaa-4071-9d8b-ae7ea46261a8" providerId="ADAL" clId="{86F9A37D-ADE8-4686-9653-829252D7A1E3}" dt="2021-05-31T15:52:47.304" v="131" actId="478"/>
          <ac:picMkLst>
            <pc:docMk/>
            <pc:sldMk cId="2554446920" sldId="289"/>
            <ac:picMk id="13" creationId="{672DDDA9-DA6A-4DD0-8313-3108FD158F9E}"/>
          </ac:picMkLst>
        </pc:picChg>
      </pc:sldChg>
      <pc:sldChg chg="modSp add mod">
        <pc:chgData name="Turgeon Valérie" userId="1b450f87-bfaa-4071-9d8b-ae7ea46261a8" providerId="ADAL" clId="{86F9A37D-ADE8-4686-9653-829252D7A1E3}" dt="2021-05-31T16:00:32.291" v="237" actId="20577"/>
        <pc:sldMkLst>
          <pc:docMk/>
          <pc:sldMk cId="2541251097" sldId="290"/>
        </pc:sldMkLst>
        <pc:spChg chg="mod">
          <ac:chgData name="Turgeon Valérie" userId="1b450f87-bfaa-4071-9d8b-ae7ea46261a8" providerId="ADAL" clId="{86F9A37D-ADE8-4686-9653-829252D7A1E3}" dt="2021-05-31T16:00:32.291" v="237" actId="20577"/>
          <ac:spMkLst>
            <pc:docMk/>
            <pc:sldMk cId="2541251097" sldId="290"/>
            <ac:spMk id="25" creationId="{00000000-0000-0000-0000-000000000000}"/>
          </ac:spMkLst>
        </pc:spChg>
      </pc:sldChg>
      <pc:sldChg chg="modSp add mod">
        <pc:chgData name="Turgeon Valérie" userId="1b450f87-bfaa-4071-9d8b-ae7ea46261a8" providerId="ADAL" clId="{86F9A37D-ADE8-4686-9653-829252D7A1E3}" dt="2021-05-31T16:02:44.129" v="261" actId="20577"/>
        <pc:sldMkLst>
          <pc:docMk/>
          <pc:sldMk cId="926933722" sldId="291"/>
        </pc:sldMkLst>
        <pc:spChg chg="mod">
          <ac:chgData name="Turgeon Valérie" userId="1b450f87-bfaa-4071-9d8b-ae7ea46261a8" providerId="ADAL" clId="{86F9A37D-ADE8-4686-9653-829252D7A1E3}" dt="2021-05-31T16:02:44.129" v="261" actId="20577"/>
          <ac:spMkLst>
            <pc:docMk/>
            <pc:sldMk cId="926933722" sldId="291"/>
            <ac:spMk id="25" creationId="{00000000-0000-0000-0000-000000000000}"/>
          </ac:spMkLst>
        </pc:spChg>
      </pc:sldChg>
      <pc:sldChg chg="addSp delSp modSp add mod ord">
        <pc:chgData name="Turgeon Valérie" userId="1b450f87-bfaa-4071-9d8b-ae7ea46261a8" providerId="ADAL" clId="{86F9A37D-ADE8-4686-9653-829252D7A1E3}" dt="2021-05-31T16:15:09.449" v="412" actId="478"/>
        <pc:sldMkLst>
          <pc:docMk/>
          <pc:sldMk cId="1758237801" sldId="292"/>
        </pc:sldMkLst>
        <pc:spChg chg="del">
          <ac:chgData name="Turgeon Valérie" userId="1b450f87-bfaa-4071-9d8b-ae7ea46261a8" providerId="ADAL" clId="{86F9A37D-ADE8-4686-9653-829252D7A1E3}" dt="2021-05-31T16:15:09.449" v="412" actId="478"/>
          <ac:spMkLst>
            <pc:docMk/>
            <pc:sldMk cId="1758237801" sldId="292"/>
            <ac:spMk id="7" creationId="{00000000-0000-0000-0000-000000000000}"/>
          </ac:spMkLst>
        </pc:spChg>
        <pc:spChg chg="del">
          <ac:chgData name="Turgeon Valérie" userId="1b450f87-bfaa-4071-9d8b-ae7ea46261a8" providerId="ADAL" clId="{86F9A37D-ADE8-4686-9653-829252D7A1E3}" dt="2021-05-31T16:15:00.740" v="411" actId="478"/>
          <ac:spMkLst>
            <pc:docMk/>
            <pc:sldMk cId="1758237801" sldId="292"/>
            <ac:spMk id="8" creationId="{00000000-0000-0000-0000-000000000000}"/>
          </ac:spMkLst>
        </pc:spChg>
        <pc:spChg chg="del mod">
          <ac:chgData name="Turgeon Valérie" userId="1b450f87-bfaa-4071-9d8b-ae7ea46261a8" providerId="ADAL" clId="{86F9A37D-ADE8-4686-9653-829252D7A1E3}" dt="2021-05-31T16:14:55.680" v="410" actId="478"/>
          <ac:spMkLst>
            <pc:docMk/>
            <pc:sldMk cId="1758237801" sldId="292"/>
            <ac:spMk id="47" creationId="{00000000-0000-0000-0000-000000000000}"/>
          </ac:spMkLst>
        </pc:spChg>
        <pc:picChg chg="del mod">
          <ac:chgData name="Turgeon Valérie" userId="1b450f87-bfaa-4071-9d8b-ae7ea46261a8" providerId="ADAL" clId="{86F9A37D-ADE8-4686-9653-829252D7A1E3}" dt="2021-05-31T16:12:56.612" v="359" actId="478"/>
          <ac:picMkLst>
            <pc:docMk/>
            <pc:sldMk cId="1758237801" sldId="292"/>
            <ac:picMk id="3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5:16.473" v="269" actId="1076"/>
          <ac:picMkLst>
            <pc:docMk/>
            <pc:sldMk cId="1758237801" sldId="292"/>
            <ac:picMk id="5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9:08.804" v="319" actId="1076"/>
          <ac:picMkLst>
            <pc:docMk/>
            <pc:sldMk cId="1758237801" sldId="292"/>
            <ac:picMk id="17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5:39.251" v="273" actId="1076"/>
          <ac:picMkLst>
            <pc:docMk/>
            <pc:sldMk cId="1758237801" sldId="292"/>
            <ac:picMk id="18" creationId="{00000000-0000-0000-0000-000000000000}"/>
          </ac:picMkLst>
        </pc:picChg>
        <pc:picChg chg="del mod">
          <ac:chgData name="Turgeon Valérie" userId="1b450f87-bfaa-4071-9d8b-ae7ea46261a8" providerId="ADAL" clId="{86F9A37D-ADE8-4686-9653-829252D7A1E3}" dt="2021-05-31T16:12:44.741" v="353" actId="478"/>
          <ac:picMkLst>
            <pc:docMk/>
            <pc:sldMk cId="1758237801" sldId="292"/>
            <ac:picMk id="19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5:47.350" v="275" actId="1076"/>
          <ac:picMkLst>
            <pc:docMk/>
            <pc:sldMk cId="1758237801" sldId="292"/>
            <ac:picMk id="24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5:58.758" v="279" actId="1076"/>
          <ac:picMkLst>
            <pc:docMk/>
            <pc:sldMk cId="1758237801" sldId="292"/>
            <ac:picMk id="25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6:01.765" v="280" actId="1076"/>
          <ac:picMkLst>
            <pc:docMk/>
            <pc:sldMk cId="1758237801" sldId="292"/>
            <ac:picMk id="26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11:44.853" v="339" actId="1076"/>
          <ac:picMkLst>
            <pc:docMk/>
            <pc:sldMk cId="1758237801" sldId="292"/>
            <ac:picMk id="27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6:33.707" v="285" actId="1076"/>
          <ac:picMkLst>
            <pc:docMk/>
            <pc:sldMk cId="1758237801" sldId="292"/>
            <ac:picMk id="28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6:26.544" v="283" actId="1076"/>
          <ac:picMkLst>
            <pc:docMk/>
            <pc:sldMk cId="1758237801" sldId="292"/>
            <ac:picMk id="29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6:44.956" v="289" actId="1076"/>
          <ac:picMkLst>
            <pc:docMk/>
            <pc:sldMk cId="1758237801" sldId="292"/>
            <ac:picMk id="30" creationId="{00000000-0000-0000-0000-000000000000}"/>
          </ac:picMkLst>
        </pc:picChg>
        <pc:picChg chg="del mod">
          <ac:chgData name="Turgeon Valérie" userId="1b450f87-bfaa-4071-9d8b-ae7ea46261a8" providerId="ADAL" clId="{86F9A37D-ADE8-4686-9653-829252D7A1E3}" dt="2021-05-31T16:13:01.147" v="362" actId="478"/>
          <ac:picMkLst>
            <pc:docMk/>
            <pc:sldMk cId="1758237801" sldId="292"/>
            <ac:picMk id="31" creationId="{00000000-0000-0000-0000-000000000000}"/>
          </ac:picMkLst>
        </pc:picChg>
        <pc:picChg chg="del mod">
          <ac:chgData name="Turgeon Valérie" userId="1b450f87-bfaa-4071-9d8b-ae7ea46261a8" providerId="ADAL" clId="{86F9A37D-ADE8-4686-9653-829252D7A1E3}" dt="2021-05-31T16:13:08.529" v="367" actId="478"/>
          <ac:picMkLst>
            <pc:docMk/>
            <pc:sldMk cId="1758237801" sldId="292"/>
            <ac:picMk id="32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6:50.394" v="290" actId="1076"/>
          <ac:picMkLst>
            <pc:docMk/>
            <pc:sldMk cId="1758237801" sldId="292"/>
            <ac:picMk id="33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9:50.860" v="325" actId="1076"/>
          <ac:picMkLst>
            <pc:docMk/>
            <pc:sldMk cId="1758237801" sldId="292"/>
            <ac:picMk id="34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6:55.479" v="292" actId="1076"/>
          <ac:picMkLst>
            <pc:docMk/>
            <pc:sldMk cId="1758237801" sldId="292"/>
            <ac:picMk id="35" creationId="{00000000-0000-0000-0000-000000000000}"/>
          </ac:picMkLst>
        </pc:picChg>
        <pc:picChg chg="del mod">
          <ac:chgData name="Turgeon Valérie" userId="1b450f87-bfaa-4071-9d8b-ae7ea46261a8" providerId="ADAL" clId="{86F9A37D-ADE8-4686-9653-829252D7A1E3}" dt="2021-05-31T16:10:43.181" v="330" actId="478"/>
          <ac:picMkLst>
            <pc:docMk/>
            <pc:sldMk cId="1758237801" sldId="292"/>
            <ac:picMk id="36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11:51.564" v="340" actId="1076"/>
          <ac:picMkLst>
            <pc:docMk/>
            <pc:sldMk cId="1758237801" sldId="292"/>
            <ac:picMk id="37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9:34.070" v="322" actId="1076"/>
          <ac:picMkLst>
            <pc:docMk/>
            <pc:sldMk cId="1758237801" sldId="292"/>
            <ac:picMk id="38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7:43.040" v="302" actId="1076"/>
          <ac:picMkLst>
            <pc:docMk/>
            <pc:sldMk cId="1758237801" sldId="292"/>
            <ac:picMk id="39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7:52.682" v="305" actId="1076"/>
          <ac:picMkLst>
            <pc:docMk/>
            <pc:sldMk cId="1758237801" sldId="292"/>
            <ac:picMk id="40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7:55.980" v="306" actId="1076"/>
          <ac:picMkLst>
            <pc:docMk/>
            <pc:sldMk cId="1758237801" sldId="292"/>
            <ac:picMk id="41" creationId="{00000000-0000-0000-0000-000000000000}"/>
          </ac:picMkLst>
        </pc:picChg>
        <pc:picChg chg="del mod">
          <ac:chgData name="Turgeon Valérie" userId="1b450f87-bfaa-4071-9d8b-ae7ea46261a8" providerId="ADAL" clId="{86F9A37D-ADE8-4686-9653-829252D7A1E3}" dt="2021-05-31T16:12:51.407" v="355" actId="478"/>
          <ac:picMkLst>
            <pc:docMk/>
            <pc:sldMk cId="1758237801" sldId="292"/>
            <ac:picMk id="42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7:59.525" v="307" actId="1076"/>
          <ac:picMkLst>
            <pc:docMk/>
            <pc:sldMk cId="1758237801" sldId="292"/>
            <ac:picMk id="43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08:02.400" v="308" actId="1076"/>
          <ac:picMkLst>
            <pc:docMk/>
            <pc:sldMk cId="1758237801" sldId="292"/>
            <ac:picMk id="44" creationId="{00000000-0000-0000-0000-000000000000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45" creationId="{3AA1F3D1-C265-4AA8-835E-1821300228D5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46" creationId="{658029A3-F26E-41A0-8C4E-74E23571853B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48" creationId="{75CC164F-0825-4C90-9AFC-4C7D150DE93E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49" creationId="{C73478BA-4BCC-4156-8B09-3B6D3226ED2A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50" creationId="{A7900721-0F74-4D38-802A-9DC93FED67EC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51" creationId="{40FE834F-8678-4B1C-983A-FBB650F26056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52" creationId="{C3F81068-080F-42ED-9778-2F8183752F12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53" creationId="{DFB99CA6-F272-4D34-BB46-76D6CD496F20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54" creationId="{097A017D-5977-4420-8D1E-62A28EE4D5E4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55" creationId="{DD3557DA-361D-4F78-A561-CBAF3390F5C5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56" creationId="{A7656D13-FA8D-4A83-ADFD-BAA72C46F109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57" creationId="{04AD705B-5DAC-4C8B-B446-ED09DA5582FF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58" creationId="{059381DD-6CEC-4584-9F2B-CB0D522CA97B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59" creationId="{C3CD9F69-77CA-4CDC-86B8-D5884A320B6B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60" creationId="{87CA7AE3-10B6-4E59-B5F1-C066A2B9684B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61" creationId="{11B50409-FA7B-4086-B7C8-B4CAB91D2F66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62" creationId="{F325AFE6-B306-4657-AEEF-760D6BB54196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63" creationId="{2F6B5DCE-5657-4E7A-AD12-1BB95A2FD4CD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64" creationId="{09467EFE-C7F0-4550-BEB9-3259C1FE6F36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65" creationId="{DA76E18C-20BB-441F-A6AB-408DCFD0711E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66" creationId="{024E7713-DD35-48F1-8B25-E97E93D89AC3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67" creationId="{572AE07A-807B-41C5-8D58-7847C3A20558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68" creationId="{E9DD678F-B90D-4FB4-8D1A-2C1DA7987EF8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69" creationId="{8CAA7EEA-0083-4B0C-B5D1-B83C9BDCBA6E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70" creationId="{239A966A-BC9D-4389-8BB7-96F32080416D}"/>
          </ac:picMkLst>
        </pc:picChg>
        <pc:picChg chg="add mod">
          <ac:chgData name="Turgeon Valérie" userId="1b450f87-bfaa-4071-9d8b-ae7ea46261a8" providerId="ADAL" clId="{86F9A37D-ADE8-4686-9653-829252D7A1E3}" dt="2021-05-31T16:04:58.800" v="266" actId="1076"/>
          <ac:picMkLst>
            <pc:docMk/>
            <pc:sldMk cId="1758237801" sldId="292"/>
            <ac:picMk id="71" creationId="{4647DCAC-BC2F-4183-BD8F-1AEFDE4D0BF1}"/>
          </ac:picMkLst>
        </pc:picChg>
        <pc:picChg chg="add del mod">
          <ac:chgData name="Turgeon Valérie" userId="1b450f87-bfaa-4071-9d8b-ae7ea46261a8" providerId="ADAL" clId="{86F9A37D-ADE8-4686-9653-829252D7A1E3}" dt="2021-05-31T16:13:06.306" v="366" actId="478"/>
          <ac:picMkLst>
            <pc:docMk/>
            <pc:sldMk cId="1758237801" sldId="292"/>
            <ac:picMk id="72" creationId="{8DA918C7-1AA5-4DDB-B4C6-B97C7D72F501}"/>
          </ac:picMkLst>
        </pc:picChg>
        <pc:picChg chg="add mod">
          <ac:chgData name="Turgeon Valérie" userId="1b450f87-bfaa-4071-9d8b-ae7ea46261a8" providerId="ADAL" clId="{86F9A37D-ADE8-4686-9653-829252D7A1E3}" dt="2021-05-31T16:11:40.379" v="338" actId="1076"/>
          <ac:picMkLst>
            <pc:docMk/>
            <pc:sldMk cId="1758237801" sldId="292"/>
            <ac:picMk id="73" creationId="{BE5DE6E9-6EF9-4EC0-A6FD-E01D36284FFF}"/>
          </ac:picMkLst>
        </pc:picChg>
        <pc:picChg chg="add del mod">
          <ac:chgData name="Turgeon Valérie" userId="1b450f87-bfaa-4071-9d8b-ae7ea46261a8" providerId="ADAL" clId="{86F9A37D-ADE8-4686-9653-829252D7A1E3}" dt="2021-05-31T16:10:44.554" v="331" actId="478"/>
          <ac:picMkLst>
            <pc:docMk/>
            <pc:sldMk cId="1758237801" sldId="292"/>
            <ac:picMk id="74" creationId="{B1A98910-16C0-438B-A76D-F543DF0123C9}"/>
          </ac:picMkLst>
        </pc:picChg>
        <pc:picChg chg="add mod">
          <ac:chgData name="Turgeon Valérie" userId="1b450f87-bfaa-4071-9d8b-ae7ea46261a8" providerId="ADAL" clId="{86F9A37D-ADE8-4686-9653-829252D7A1E3}" dt="2021-05-31T16:09:45.275" v="324" actId="1076"/>
          <ac:picMkLst>
            <pc:docMk/>
            <pc:sldMk cId="1758237801" sldId="292"/>
            <ac:picMk id="75" creationId="{4A3C650F-EC8D-4BA7-9212-3D6C3E34F44F}"/>
          </ac:picMkLst>
        </pc:picChg>
        <pc:picChg chg="add mod">
          <ac:chgData name="Turgeon Valérie" userId="1b450f87-bfaa-4071-9d8b-ae7ea46261a8" providerId="ADAL" clId="{86F9A37D-ADE8-4686-9653-829252D7A1E3}" dt="2021-05-31T16:09:39.585" v="323" actId="1076"/>
          <ac:picMkLst>
            <pc:docMk/>
            <pc:sldMk cId="1758237801" sldId="292"/>
            <ac:picMk id="76" creationId="{5C84EDB6-3283-47DD-A7C8-3086B45C8D3D}"/>
          </ac:picMkLst>
        </pc:picChg>
        <pc:picChg chg="add mod">
          <ac:chgData name="Turgeon Valérie" userId="1b450f87-bfaa-4071-9d8b-ae7ea46261a8" providerId="ADAL" clId="{86F9A37D-ADE8-4686-9653-829252D7A1E3}" dt="2021-05-31T16:09:26.124" v="321" actId="1076"/>
          <ac:picMkLst>
            <pc:docMk/>
            <pc:sldMk cId="1758237801" sldId="292"/>
            <ac:picMk id="77" creationId="{E3AA5A1F-9364-4BF4-B4B9-D9DE13152D38}"/>
          </ac:picMkLst>
        </pc:picChg>
        <pc:picChg chg="add mod">
          <ac:chgData name="Turgeon Valérie" userId="1b450f87-bfaa-4071-9d8b-ae7ea46261a8" providerId="ADAL" clId="{86F9A37D-ADE8-4686-9653-829252D7A1E3}" dt="2021-05-31T16:09:14.725" v="320" actId="1076"/>
          <ac:picMkLst>
            <pc:docMk/>
            <pc:sldMk cId="1758237801" sldId="292"/>
            <ac:picMk id="78" creationId="{D43BB548-3565-4939-914F-ED40F35271BD}"/>
          </ac:picMkLst>
        </pc:picChg>
        <pc:picChg chg="add mod">
          <ac:chgData name="Turgeon Valérie" userId="1b450f87-bfaa-4071-9d8b-ae7ea46261a8" providerId="ADAL" clId="{86F9A37D-ADE8-4686-9653-829252D7A1E3}" dt="2021-05-31T16:09:02.923" v="318" actId="1076"/>
          <ac:picMkLst>
            <pc:docMk/>
            <pc:sldMk cId="1758237801" sldId="292"/>
            <ac:picMk id="79" creationId="{4B6BED58-DA0D-4ECF-97B1-EB5E3F5CC3B2}"/>
          </ac:picMkLst>
        </pc:picChg>
        <pc:picChg chg="add mod">
          <ac:chgData name="Turgeon Valérie" userId="1b450f87-bfaa-4071-9d8b-ae7ea46261a8" providerId="ADAL" clId="{86F9A37D-ADE8-4686-9653-829252D7A1E3}" dt="2021-05-31T16:11:58.675" v="341" actId="1076"/>
          <ac:picMkLst>
            <pc:docMk/>
            <pc:sldMk cId="1758237801" sldId="292"/>
            <ac:picMk id="80" creationId="{D9891889-6C40-443F-8788-2546CB051BBF}"/>
          </ac:picMkLst>
        </pc:picChg>
        <pc:picChg chg="add mod">
          <ac:chgData name="Turgeon Valérie" userId="1b450f87-bfaa-4071-9d8b-ae7ea46261a8" providerId="ADAL" clId="{86F9A37D-ADE8-4686-9653-829252D7A1E3}" dt="2021-05-31T16:12:04.975" v="342" actId="1076"/>
          <ac:picMkLst>
            <pc:docMk/>
            <pc:sldMk cId="1758237801" sldId="292"/>
            <ac:picMk id="81" creationId="{433B9157-95A9-4B5A-BD85-F0E4BA60CB2F}"/>
          </ac:picMkLst>
        </pc:picChg>
        <pc:picChg chg="add del mod">
          <ac:chgData name="Turgeon Valérie" userId="1b450f87-bfaa-4071-9d8b-ae7ea46261a8" providerId="ADAL" clId="{86F9A37D-ADE8-4686-9653-829252D7A1E3}" dt="2021-05-31T16:12:40.237" v="352" actId="478"/>
          <ac:picMkLst>
            <pc:docMk/>
            <pc:sldMk cId="1758237801" sldId="292"/>
            <ac:picMk id="82" creationId="{F396DEE8-B0BE-4D8D-B5FE-430D177B0E37}"/>
          </ac:picMkLst>
        </pc:picChg>
        <pc:picChg chg="add del mod">
          <ac:chgData name="Turgeon Valérie" userId="1b450f87-bfaa-4071-9d8b-ae7ea46261a8" providerId="ADAL" clId="{86F9A37D-ADE8-4686-9653-829252D7A1E3}" dt="2021-05-31T16:13:05.202" v="365" actId="478"/>
          <ac:picMkLst>
            <pc:docMk/>
            <pc:sldMk cId="1758237801" sldId="292"/>
            <ac:picMk id="83" creationId="{CACDFDAD-48D7-4EE1-B3DA-C41419F5E154}"/>
          </ac:picMkLst>
        </pc:picChg>
        <pc:picChg chg="add del mod">
          <ac:chgData name="Turgeon Valérie" userId="1b450f87-bfaa-4071-9d8b-ae7ea46261a8" providerId="ADAL" clId="{86F9A37D-ADE8-4686-9653-829252D7A1E3}" dt="2021-05-31T16:13:00.144" v="361" actId="478"/>
          <ac:picMkLst>
            <pc:docMk/>
            <pc:sldMk cId="1758237801" sldId="292"/>
            <ac:picMk id="84" creationId="{2361D2C3-7937-4FDD-8C6D-7E348A12B7C2}"/>
          </ac:picMkLst>
        </pc:picChg>
        <pc:picChg chg="add del mod">
          <ac:chgData name="Turgeon Valérie" userId="1b450f87-bfaa-4071-9d8b-ae7ea46261a8" providerId="ADAL" clId="{86F9A37D-ADE8-4686-9653-829252D7A1E3}" dt="2021-05-31T16:12:55.646" v="358" actId="478"/>
          <ac:picMkLst>
            <pc:docMk/>
            <pc:sldMk cId="1758237801" sldId="292"/>
            <ac:picMk id="85" creationId="{382A4260-32CF-4C10-9827-5A513E52ADB7}"/>
          </ac:picMkLst>
        </pc:picChg>
        <pc:picChg chg="add del mod">
          <ac:chgData name="Turgeon Valérie" userId="1b450f87-bfaa-4071-9d8b-ae7ea46261a8" providerId="ADAL" clId="{86F9A37D-ADE8-4686-9653-829252D7A1E3}" dt="2021-05-31T16:12:38.714" v="351" actId="478"/>
          <ac:picMkLst>
            <pc:docMk/>
            <pc:sldMk cId="1758237801" sldId="292"/>
            <ac:picMk id="86" creationId="{BAA2E48F-C3F6-4A96-9D46-B4839EF9D562}"/>
          </ac:picMkLst>
        </pc:picChg>
        <pc:picChg chg="add del mod">
          <ac:chgData name="Turgeon Valérie" userId="1b450f87-bfaa-4071-9d8b-ae7ea46261a8" providerId="ADAL" clId="{86F9A37D-ADE8-4686-9653-829252D7A1E3}" dt="2021-05-31T16:13:04.245" v="364" actId="478"/>
          <ac:picMkLst>
            <pc:docMk/>
            <pc:sldMk cId="1758237801" sldId="292"/>
            <ac:picMk id="87" creationId="{6411AC93-3F0D-41E8-A43E-DAF85BAA79A2}"/>
          </ac:picMkLst>
        </pc:picChg>
        <pc:picChg chg="add del mod">
          <ac:chgData name="Turgeon Valérie" userId="1b450f87-bfaa-4071-9d8b-ae7ea46261a8" providerId="ADAL" clId="{86F9A37D-ADE8-4686-9653-829252D7A1E3}" dt="2021-05-31T16:12:47.988" v="354" actId="478"/>
          <ac:picMkLst>
            <pc:docMk/>
            <pc:sldMk cId="1758237801" sldId="292"/>
            <ac:picMk id="88" creationId="{C93F4C31-3B6E-438A-855D-55EEE493565A}"/>
          </ac:picMkLst>
        </pc:picChg>
        <pc:picChg chg="add del mod">
          <ac:chgData name="Turgeon Valérie" userId="1b450f87-bfaa-4071-9d8b-ae7ea46261a8" providerId="ADAL" clId="{86F9A37D-ADE8-4686-9653-829252D7A1E3}" dt="2021-05-31T16:12:59.109" v="360" actId="478"/>
          <ac:picMkLst>
            <pc:docMk/>
            <pc:sldMk cId="1758237801" sldId="292"/>
            <ac:picMk id="89" creationId="{66596B46-B0BA-45A7-868D-036A6CAAE960}"/>
          </ac:picMkLst>
        </pc:picChg>
        <pc:picChg chg="add del mod">
          <ac:chgData name="Turgeon Valérie" userId="1b450f87-bfaa-4071-9d8b-ae7ea46261a8" providerId="ADAL" clId="{86F9A37D-ADE8-4686-9653-829252D7A1E3}" dt="2021-05-31T16:12:54.086" v="356" actId="478"/>
          <ac:picMkLst>
            <pc:docMk/>
            <pc:sldMk cId="1758237801" sldId="292"/>
            <ac:picMk id="90" creationId="{61A7CF4E-BE6E-4CBC-A861-F6328747C850}"/>
          </ac:picMkLst>
        </pc:picChg>
        <pc:picChg chg="add del mod">
          <ac:chgData name="Turgeon Valérie" userId="1b450f87-bfaa-4071-9d8b-ae7ea46261a8" providerId="ADAL" clId="{86F9A37D-ADE8-4686-9653-829252D7A1E3}" dt="2021-05-31T16:12:36.292" v="350" actId="478"/>
          <ac:picMkLst>
            <pc:docMk/>
            <pc:sldMk cId="1758237801" sldId="292"/>
            <ac:picMk id="91" creationId="{616D9796-46A3-4647-B46B-E9699C8B09DC}"/>
          </ac:picMkLst>
        </pc:picChg>
        <pc:picChg chg="add del mod">
          <ac:chgData name="Turgeon Valérie" userId="1b450f87-bfaa-4071-9d8b-ae7ea46261a8" providerId="ADAL" clId="{86F9A37D-ADE8-4686-9653-829252D7A1E3}" dt="2021-05-31T16:13:03.278" v="363" actId="478"/>
          <ac:picMkLst>
            <pc:docMk/>
            <pc:sldMk cId="1758237801" sldId="292"/>
            <ac:picMk id="92" creationId="{D8D7E447-D21D-4C19-A8F3-F27D07E71C37}"/>
          </ac:picMkLst>
        </pc:picChg>
        <pc:picChg chg="add mod">
          <ac:chgData name="Turgeon Valérie" userId="1b450f87-bfaa-4071-9d8b-ae7ea46261a8" providerId="ADAL" clId="{86F9A37D-ADE8-4686-9653-829252D7A1E3}" dt="2021-05-31T16:14:10.797" v="392" actId="1037"/>
          <ac:picMkLst>
            <pc:docMk/>
            <pc:sldMk cId="1758237801" sldId="292"/>
            <ac:picMk id="93" creationId="{09B7F8F2-5169-49B8-9CD9-A4DC601FCA55}"/>
          </ac:picMkLst>
        </pc:picChg>
        <pc:picChg chg="add mod">
          <ac:chgData name="Turgeon Valérie" userId="1b450f87-bfaa-4071-9d8b-ae7ea46261a8" providerId="ADAL" clId="{86F9A37D-ADE8-4686-9653-829252D7A1E3}" dt="2021-05-31T16:14:00.492" v="387" actId="1037"/>
          <ac:picMkLst>
            <pc:docMk/>
            <pc:sldMk cId="1758237801" sldId="292"/>
            <ac:picMk id="94" creationId="{F26CF2BD-05C7-445B-955A-5B2672A857E8}"/>
          </ac:picMkLst>
        </pc:picChg>
        <pc:picChg chg="add mod">
          <ac:chgData name="Turgeon Valérie" userId="1b450f87-bfaa-4071-9d8b-ae7ea46261a8" providerId="ADAL" clId="{86F9A37D-ADE8-4686-9653-829252D7A1E3}" dt="2021-05-31T16:13:49.541" v="377" actId="1035"/>
          <ac:picMkLst>
            <pc:docMk/>
            <pc:sldMk cId="1758237801" sldId="292"/>
            <ac:picMk id="95" creationId="{56DEE574-8FC7-4377-B540-36AE292D62CF}"/>
          </ac:picMkLst>
        </pc:picChg>
        <pc:picChg chg="add mod">
          <ac:chgData name="Turgeon Valérie" userId="1b450f87-bfaa-4071-9d8b-ae7ea46261a8" providerId="ADAL" clId="{86F9A37D-ADE8-4686-9653-829252D7A1E3}" dt="2021-05-31T16:13:53.298" v="379" actId="1038"/>
          <ac:picMkLst>
            <pc:docMk/>
            <pc:sldMk cId="1758237801" sldId="292"/>
            <ac:picMk id="96" creationId="{CCA60E8B-0646-462C-BABB-BD8B8A8C3FBF}"/>
          </ac:picMkLst>
        </pc:picChg>
        <pc:picChg chg="add mod">
          <ac:chgData name="Turgeon Valérie" userId="1b450f87-bfaa-4071-9d8b-ae7ea46261a8" providerId="ADAL" clId="{86F9A37D-ADE8-4686-9653-829252D7A1E3}" dt="2021-05-31T16:14:35.303" v="408" actId="1037"/>
          <ac:picMkLst>
            <pc:docMk/>
            <pc:sldMk cId="1758237801" sldId="292"/>
            <ac:picMk id="97" creationId="{57B81B04-5DED-4877-A99E-ECA7B58F861D}"/>
          </ac:picMkLst>
        </pc:picChg>
        <pc:picChg chg="add mod">
          <ac:chgData name="Turgeon Valérie" userId="1b450f87-bfaa-4071-9d8b-ae7ea46261a8" providerId="ADAL" clId="{86F9A37D-ADE8-4686-9653-829252D7A1E3}" dt="2021-05-31T16:14:19.687" v="401" actId="1038"/>
          <ac:picMkLst>
            <pc:docMk/>
            <pc:sldMk cId="1758237801" sldId="292"/>
            <ac:picMk id="98" creationId="{C587E88D-948E-4BD5-8ECE-93A2D5D17B93}"/>
          </ac:picMkLst>
        </pc:picChg>
      </pc:sldChg>
      <pc:sldChg chg="modSp add mod">
        <pc:chgData name="Turgeon Valérie" userId="1b450f87-bfaa-4071-9d8b-ae7ea46261a8" providerId="ADAL" clId="{86F9A37D-ADE8-4686-9653-829252D7A1E3}" dt="2021-05-31T16:26:16.037" v="490" actId="1037"/>
        <pc:sldMkLst>
          <pc:docMk/>
          <pc:sldMk cId="2321704935" sldId="293"/>
        </pc:sldMkLst>
        <pc:picChg chg="mod">
          <ac:chgData name="Turgeon Valérie" userId="1b450f87-bfaa-4071-9d8b-ae7ea46261a8" providerId="ADAL" clId="{86F9A37D-ADE8-4686-9653-829252D7A1E3}" dt="2021-05-31T16:25:36.264" v="459" actId="1035"/>
          <ac:picMkLst>
            <pc:docMk/>
            <pc:sldMk cId="2321704935" sldId="293"/>
            <ac:picMk id="24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25:26.596" v="440" actId="1036"/>
          <ac:picMkLst>
            <pc:docMk/>
            <pc:sldMk cId="2321704935" sldId="293"/>
            <ac:picMk id="27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26:16.037" v="490" actId="1037"/>
          <ac:picMkLst>
            <pc:docMk/>
            <pc:sldMk cId="2321704935" sldId="293"/>
            <ac:picMk id="30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23:25.807" v="415" actId="1076"/>
          <ac:picMkLst>
            <pc:docMk/>
            <pc:sldMk cId="2321704935" sldId="293"/>
            <ac:picMk id="37" creationId="{00000000-0000-0000-0000-000000000000}"/>
          </ac:picMkLst>
        </pc:picChg>
        <pc:picChg chg="mod">
          <ac:chgData name="Turgeon Valérie" userId="1b450f87-bfaa-4071-9d8b-ae7ea46261a8" providerId="ADAL" clId="{86F9A37D-ADE8-4686-9653-829252D7A1E3}" dt="2021-05-31T16:25:15.567" v="432" actId="1037"/>
          <ac:picMkLst>
            <pc:docMk/>
            <pc:sldMk cId="2321704935" sldId="293"/>
            <ac:picMk id="73" creationId="{BE5DE6E9-6EF9-4EC0-A6FD-E01D36284FFF}"/>
          </ac:picMkLst>
        </pc:picChg>
        <pc:picChg chg="mod">
          <ac:chgData name="Turgeon Valérie" userId="1b450f87-bfaa-4071-9d8b-ae7ea46261a8" providerId="ADAL" clId="{86F9A37D-ADE8-4686-9653-829252D7A1E3}" dt="2021-05-31T16:23:28.653" v="416" actId="1076"/>
          <ac:picMkLst>
            <pc:docMk/>
            <pc:sldMk cId="2321704935" sldId="293"/>
            <ac:picMk id="80" creationId="{D9891889-6C40-443F-8788-2546CB051BBF}"/>
          </ac:picMkLst>
        </pc:picChg>
        <pc:picChg chg="mod">
          <ac:chgData name="Turgeon Valérie" userId="1b450f87-bfaa-4071-9d8b-ae7ea46261a8" providerId="ADAL" clId="{86F9A37D-ADE8-4686-9653-829252D7A1E3}" dt="2021-05-31T16:25:55.804" v="475" actId="1037"/>
          <ac:picMkLst>
            <pc:docMk/>
            <pc:sldMk cId="2321704935" sldId="293"/>
            <ac:picMk id="81" creationId="{433B9157-95A9-4B5A-BD85-F0E4BA60CB2F}"/>
          </ac:picMkLst>
        </pc:picChg>
      </pc:sldChg>
      <pc:sldChg chg="modSp add mod">
        <pc:chgData name="Turgeon Valérie" userId="1b450f87-bfaa-4071-9d8b-ae7ea46261a8" providerId="ADAL" clId="{86F9A37D-ADE8-4686-9653-829252D7A1E3}" dt="2021-05-31T16:30:17.467" v="496" actId="20577"/>
        <pc:sldMkLst>
          <pc:docMk/>
          <pc:sldMk cId="1633779432" sldId="294"/>
        </pc:sldMkLst>
        <pc:spChg chg="mod">
          <ac:chgData name="Turgeon Valérie" userId="1b450f87-bfaa-4071-9d8b-ae7ea46261a8" providerId="ADAL" clId="{86F9A37D-ADE8-4686-9653-829252D7A1E3}" dt="2021-05-31T16:30:17.467" v="496" actId="20577"/>
          <ac:spMkLst>
            <pc:docMk/>
            <pc:sldMk cId="1633779432" sldId="294"/>
            <ac:spMk id="9" creationId="{204FDEC6-E0A1-4B11-B567-DBE15D6920C5}"/>
          </ac:spMkLst>
        </pc:spChg>
      </pc:sldChg>
    </pc:docChg>
  </pc:docChgLst>
  <pc:docChgLst>
    <pc:chgData name="Turgeon Valérie" userId="1b450f87-bfaa-4071-9d8b-ae7ea46261a8" providerId="ADAL" clId="{185BF95F-9167-45F1-8521-12CC342B07D5}"/>
    <pc:docChg chg="modSld">
      <pc:chgData name="Turgeon Valérie" userId="1b450f87-bfaa-4071-9d8b-ae7ea46261a8" providerId="ADAL" clId="{185BF95F-9167-45F1-8521-12CC342B07D5}" dt="2021-06-16T09:33:43.138" v="135" actId="20577"/>
      <pc:docMkLst>
        <pc:docMk/>
      </pc:docMkLst>
      <pc:sldChg chg="modSp mod">
        <pc:chgData name="Turgeon Valérie" userId="1b450f87-bfaa-4071-9d8b-ae7ea46261a8" providerId="ADAL" clId="{185BF95F-9167-45F1-8521-12CC342B07D5}" dt="2021-06-16T09:30:18.558" v="110"/>
        <pc:sldMkLst>
          <pc:docMk/>
          <pc:sldMk cId="2541251097" sldId="290"/>
        </pc:sldMkLst>
        <pc:spChg chg="mod">
          <ac:chgData name="Turgeon Valérie" userId="1b450f87-bfaa-4071-9d8b-ae7ea46261a8" providerId="ADAL" clId="{185BF95F-9167-45F1-8521-12CC342B07D5}" dt="2021-06-16T09:30:18.558" v="110"/>
          <ac:spMkLst>
            <pc:docMk/>
            <pc:sldMk cId="2541251097" sldId="290"/>
            <ac:spMk id="25" creationId="{00000000-0000-0000-0000-000000000000}"/>
          </ac:spMkLst>
        </pc:spChg>
        <pc:spChg chg="mod">
          <ac:chgData name="Turgeon Valérie" userId="1b450f87-bfaa-4071-9d8b-ae7ea46261a8" providerId="ADAL" clId="{185BF95F-9167-45F1-8521-12CC342B07D5}" dt="2021-06-16T09:29:02.491" v="41" actId="20577"/>
          <ac:spMkLst>
            <pc:docMk/>
            <pc:sldMk cId="2541251097" sldId="290"/>
            <ac:spMk id="28" creationId="{00000000-0000-0000-0000-000000000000}"/>
          </ac:spMkLst>
        </pc:spChg>
      </pc:sldChg>
      <pc:sldChg chg="modSp mod">
        <pc:chgData name="Turgeon Valérie" userId="1b450f87-bfaa-4071-9d8b-ae7ea46261a8" providerId="ADAL" clId="{185BF95F-9167-45F1-8521-12CC342B07D5}" dt="2021-06-16T09:33:43.138" v="135" actId="20577"/>
        <pc:sldMkLst>
          <pc:docMk/>
          <pc:sldMk cId="926933722" sldId="291"/>
        </pc:sldMkLst>
        <pc:spChg chg="mod">
          <ac:chgData name="Turgeon Valérie" userId="1b450f87-bfaa-4071-9d8b-ae7ea46261a8" providerId="ADAL" clId="{185BF95F-9167-45F1-8521-12CC342B07D5}" dt="2021-06-16T09:33:43.138" v="135" actId="20577"/>
          <ac:spMkLst>
            <pc:docMk/>
            <pc:sldMk cId="926933722" sldId="291"/>
            <ac:spMk id="25" creationId="{00000000-0000-0000-0000-000000000000}"/>
          </ac:spMkLst>
        </pc:spChg>
      </pc:sldChg>
    </pc:docChg>
  </pc:docChgLst>
  <pc:docChgLst>
    <pc:chgData name="Turgeon Valérie" userId="1b450f87-bfaa-4071-9d8b-ae7ea46261a8" providerId="ADAL" clId="{659AA4E0-FDDA-4A6B-857D-4BB869A0D829}"/>
    <pc:docChg chg="undo custSel addSld delSld modSld sldOrd">
      <pc:chgData name="Turgeon Valérie" userId="1b450f87-bfaa-4071-9d8b-ae7ea46261a8" providerId="ADAL" clId="{659AA4E0-FDDA-4A6B-857D-4BB869A0D829}" dt="2021-09-28T02:37:26.124" v="990" actId="20577"/>
      <pc:docMkLst>
        <pc:docMk/>
      </pc:docMkLst>
      <pc:sldChg chg="mod modShow">
        <pc:chgData name="Turgeon Valérie" userId="1b450f87-bfaa-4071-9d8b-ae7ea46261a8" providerId="ADAL" clId="{659AA4E0-FDDA-4A6B-857D-4BB869A0D829}" dt="2021-09-27T14:38:50.914" v="36" actId="729"/>
        <pc:sldMkLst>
          <pc:docMk/>
          <pc:sldMk cId="108638824" sldId="256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1216745327" sldId="271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1936555288" sldId="274"/>
        </pc:sldMkLst>
      </pc:sldChg>
      <pc:sldChg chg="del">
        <pc:chgData name="Turgeon Valérie" userId="1b450f87-bfaa-4071-9d8b-ae7ea46261a8" providerId="ADAL" clId="{659AA4E0-FDDA-4A6B-857D-4BB869A0D829}" dt="2021-09-27T14:36:52.830" v="1" actId="47"/>
        <pc:sldMkLst>
          <pc:docMk/>
          <pc:sldMk cId="1356428131" sldId="275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1450435693" sldId="276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3691445509" sldId="277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513901576" sldId="278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3683653239" sldId="279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1402938840" sldId="280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923610351" sldId="281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549622647" sldId="282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3121234781" sldId="283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988733174" sldId="284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1827588794" sldId="285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1563088811" sldId="286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1522931216" sldId="287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4277455578" sldId="288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2554446920" sldId="289"/>
        </pc:sldMkLst>
      </pc:sldChg>
      <pc:sldChg chg="del mod modShow">
        <pc:chgData name="Turgeon Valérie" userId="1b450f87-bfaa-4071-9d8b-ae7ea46261a8" providerId="ADAL" clId="{659AA4E0-FDDA-4A6B-857D-4BB869A0D829}" dt="2021-09-27T14:38:22.615" v="31" actId="47"/>
        <pc:sldMkLst>
          <pc:docMk/>
          <pc:sldMk cId="2541251097" sldId="290"/>
        </pc:sldMkLst>
      </pc:sldChg>
      <pc:sldChg chg="del mod modShow">
        <pc:chgData name="Turgeon Valérie" userId="1b450f87-bfaa-4071-9d8b-ae7ea46261a8" providerId="ADAL" clId="{659AA4E0-FDDA-4A6B-857D-4BB869A0D829}" dt="2021-09-27T14:38:28.310" v="33" actId="47"/>
        <pc:sldMkLst>
          <pc:docMk/>
          <pc:sldMk cId="926933722" sldId="291"/>
        </pc:sldMkLst>
      </pc:sldChg>
      <pc:sldChg chg="mod modShow">
        <pc:chgData name="Turgeon Valérie" userId="1b450f87-bfaa-4071-9d8b-ae7ea46261a8" providerId="ADAL" clId="{659AA4E0-FDDA-4A6B-857D-4BB869A0D829}" dt="2021-09-27T14:38:41.375" v="34" actId="729"/>
        <pc:sldMkLst>
          <pc:docMk/>
          <pc:sldMk cId="1758237801" sldId="292"/>
        </pc:sldMkLst>
      </pc:sldChg>
      <pc:sldChg chg="del">
        <pc:chgData name="Turgeon Valérie" userId="1b450f87-bfaa-4071-9d8b-ae7ea46261a8" providerId="ADAL" clId="{659AA4E0-FDDA-4A6B-857D-4BB869A0D829}" dt="2021-09-27T14:38:19.456" v="30" actId="47"/>
        <pc:sldMkLst>
          <pc:docMk/>
          <pc:sldMk cId="2321704935" sldId="293"/>
        </pc:sldMkLst>
      </pc:sldChg>
      <pc:sldChg chg="del mod modShow">
        <pc:chgData name="Turgeon Valérie" userId="1b450f87-bfaa-4071-9d8b-ae7ea46261a8" providerId="ADAL" clId="{659AA4E0-FDDA-4A6B-857D-4BB869A0D829}" dt="2021-09-27T14:38:25.755" v="32" actId="47"/>
        <pc:sldMkLst>
          <pc:docMk/>
          <pc:sldMk cId="1633779432" sldId="294"/>
        </pc:sldMkLst>
      </pc:sldChg>
      <pc:sldChg chg="modSp add">
        <pc:chgData name="Turgeon Valérie" userId="1b450f87-bfaa-4071-9d8b-ae7ea46261a8" providerId="ADAL" clId="{659AA4E0-FDDA-4A6B-857D-4BB869A0D829}" dt="2021-09-27T14:37:05.336" v="25" actId="20577"/>
        <pc:sldMkLst>
          <pc:docMk/>
          <pc:sldMk cId="3024617283" sldId="295"/>
        </pc:sldMkLst>
        <pc:spChg chg="mod">
          <ac:chgData name="Turgeon Valérie" userId="1b450f87-bfaa-4071-9d8b-ae7ea46261a8" providerId="ADAL" clId="{659AA4E0-FDDA-4A6B-857D-4BB869A0D829}" dt="2021-09-27T14:37:05.336" v="25" actId="20577"/>
          <ac:spMkLst>
            <pc:docMk/>
            <pc:sldMk cId="3024617283" sldId="295"/>
            <ac:spMk id="39" creationId="{00000000-0000-0000-0000-000000000000}"/>
          </ac:spMkLst>
        </pc:spChg>
      </pc:sldChg>
      <pc:sldChg chg="add">
        <pc:chgData name="Turgeon Valérie" userId="1b450f87-bfaa-4071-9d8b-ae7ea46261a8" providerId="ADAL" clId="{659AA4E0-FDDA-4A6B-857D-4BB869A0D829}" dt="2021-09-27T14:38:46.444" v="35" actId="2890"/>
        <pc:sldMkLst>
          <pc:docMk/>
          <pc:sldMk cId="1541703259" sldId="296"/>
        </pc:sldMkLst>
      </pc:sldChg>
      <pc:sldChg chg="add del">
        <pc:chgData name="Turgeon Valérie" userId="1b450f87-bfaa-4071-9d8b-ae7ea46261a8" providerId="ADAL" clId="{659AA4E0-FDDA-4A6B-857D-4BB869A0D829}" dt="2021-09-27T14:38:06.347" v="28" actId="2890"/>
        <pc:sldMkLst>
          <pc:docMk/>
          <pc:sldMk cId="3095938758" sldId="296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3349291729" sldId="297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2120742109" sldId="298"/>
        </pc:sldMkLst>
      </pc:sldChg>
      <pc:sldChg chg="addSp modSp mod ord modShow">
        <pc:chgData name="Turgeon Valérie" userId="1b450f87-bfaa-4071-9d8b-ae7ea46261a8" providerId="ADAL" clId="{659AA4E0-FDDA-4A6B-857D-4BB869A0D829}" dt="2021-09-28T01:37:21.996" v="309" actId="14100"/>
        <pc:sldMkLst>
          <pc:docMk/>
          <pc:sldMk cId="3123336925" sldId="298"/>
        </pc:sldMkLst>
        <pc:spChg chg="add mod">
          <ac:chgData name="Turgeon Valérie" userId="1b450f87-bfaa-4071-9d8b-ae7ea46261a8" providerId="ADAL" clId="{659AA4E0-FDDA-4A6B-857D-4BB869A0D829}" dt="2021-09-28T01:20:07.621" v="79" actId="13926"/>
          <ac:spMkLst>
            <pc:docMk/>
            <pc:sldMk cId="3123336925" sldId="298"/>
            <ac:spMk id="4" creationId="{F3B71C82-2D3C-4280-AC54-50D16562C76E}"/>
          </ac:spMkLst>
        </pc:spChg>
        <pc:spChg chg="add mod">
          <ac:chgData name="Turgeon Valérie" userId="1b450f87-bfaa-4071-9d8b-ae7ea46261a8" providerId="ADAL" clId="{659AA4E0-FDDA-4A6B-857D-4BB869A0D829}" dt="2021-09-28T01:20:12.700" v="80" actId="13926"/>
          <ac:spMkLst>
            <pc:docMk/>
            <pc:sldMk cId="3123336925" sldId="298"/>
            <ac:spMk id="6" creationId="{BFFD4C4D-A9DC-416F-BCE8-395F354D0ED3}"/>
          </ac:spMkLst>
        </pc:spChg>
        <pc:spChg chg="mod">
          <ac:chgData name="Turgeon Valérie" userId="1b450f87-bfaa-4071-9d8b-ae7ea46261a8" providerId="ADAL" clId="{659AA4E0-FDDA-4A6B-857D-4BB869A0D829}" dt="2021-09-28T01:37:21.996" v="309" actId="14100"/>
          <ac:spMkLst>
            <pc:docMk/>
            <pc:sldMk cId="3123336925" sldId="298"/>
            <ac:spMk id="23" creationId="{00000000-0000-0000-0000-000000000000}"/>
          </ac:spMkLst>
        </pc:spChg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3753169956" sldId="299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3937161783" sldId="300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2271462287" sldId="301"/>
        </pc:sldMkLst>
      </pc:sldChg>
      <pc:sldChg chg="add mod ord modShow">
        <pc:chgData name="Turgeon Valérie" userId="1b450f87-bfaa-4071-9d8b-ae7ea46261a8" providerId="ADAL" clId="{659AA4E0-FDDA-4A6B-857D-4BB869A0D829}" dt="2021-09-28T01:14:50.719" v="41" actId="729"/>
        <pc:sldMkLst>
          <pc:docMk/>
          <pc:sldMk cId="2303560147" sldId="301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2024540301" sldId="302"/>
        </pc:sldMkLst>
      </pc:sldChg>
      <pc:sldChg chg="add">
        <pc:chgData name="Turgeon Valérie" userId="1b450f87-bfaa-4071-9d8b-ae7ea46261a8" providerId="ADAL" clId="{659AA4E0-FDDA-4A6B-857D-4BB869A0D829}" dt="2021-09-28T01:14:41.725" v="38" actId="2890"/>
        <pc:sldMkLst>
          <pc:docMk/>
          <pc:sldMk cId="2158041953" sldId="302"/>
        </pc:sldMkLst>
      </pc:sldChg>
      <pc:sldChg chg="addSp delSp modSp add mod">
        <pc:chgData name="Turgeon Valérie" userId="1b450f87-bfaa-4071-9d8b-ae7ea46261a8" providerId="ADAL" clId="{659AA4E0-FDDA-4A6B-857D-4BB869A0D829}" dt="2021-09-28T01:38:06.132" v="320" actId="14100"/>
        <pc:sldMkLst>
          <pc:docMk/>
          <pc:sldMk cId="1672348395" sldId="303"/>
        </pc:sldMkLst>
        <pc:spChg chg="del mod">
          <ac:chgData name="Turgeon Valérie" userId="1b450f87-bfaa-4071-9d8b-ae7ea46261a8" providerId="ADAL" clId="{659AA4E0-FDDA-4A6B-857D-4BB869A0D829}" dt="2021-09-28T01:22:51.427" v="151" actId="478"/>
          <ac:spMkLst>
            <pc:docMk/>
            <pc:sldMk cId="1672348395" sldId="303"/>
            <ac:spMk id="4" creationId="{F3B71C82-2D3C-4280-AC54-50D16562C76E}"/>
          </ac:spMkLst>
        </pc:spChg>
        <pc:spChg chg="del">
          <ac:chgData name="Turgeon Valérie" userId="1b450f87-bfaa-4071-9d8b-ae7ea46261a8" providerId="ADAL" clId="{659AA4E0-FDDA-4A6B-857D-4BB869A0D829}" dt="2021-09-28T01:22:54.941" v="152" actId="478"/>
          <ac:spMkLst>
            <pc:docMk/>
            <pc:sldMk cId="1672348395" sldId="303"/>
            <ac:spMk id="6" creationId="{BFFD4C4D-A9DC-416F-BCE8-395F354D0ED3}"/>
          </ac:spMkLst>
        </pc:spChg>
        <pc:spChg chg="add mod">
          <ac:chgData name="Turgeon Valérie" userId="1b450f87-bfaa-4071-9d8b-ae7ea46261a8" providerId="ADAL" clId="{659AA4E0-FDDA-4A6B-857D-4BB869A0D829}" dt="2021-09-28T01:36:15.537" v="252" actId="1036"/>
          <ac:spMkLst>
            <pc:docMk/>
            <pc:sldMk cId="1672348395" sldId="303"/>
            <ac:spMk id="7" creationId="{2249D5A7-078E-4F6E-91C8-0360A24D212C}"/>
          </ac:spMkLst>
        </pc:spChg>
        <pc:spChg chg="add mod">
          <ac:chgData name="Turgeon Valérie" userId="1b450f87-bfaa-4071-9d8b-ae7ea46261a8" providerId="ADAL" clId="{659AA4E0-FDDA-4A6B-857D-4BB869A0D829}" dt="2021-09-28T01:36:15.537" v="252" actId="1036"/>
          <ac:spMkLst>
            <pc:docMk/>
            <pc:sldMk cId="1672348395" sldId="303"/>
            <ac:spMk id="8" creationId="{729562BC-4AC8-476C-B9E4-CC55D96F6B92}"/>
          </ac:spMkLst>
        </pc:spChg>
        <pc:spChg chg="mod">
          <ac:chgData name="Turgeon Valérie" userId="1b450f87-bfaa-4071-9d8b-ae7ea46261a8" providerId="ADAL" clId="{659AA4E0-FDDA-4A6B-857D-4BB869A0D829}" dt="2021-09-28T01:38:06.132" v="320" actId="14100"/>
          <ac:spMkLst>
            <pc:docMk/>
            <pc:sldMk cId="1672348395" sldId="303"/>
            <ac:spMk id="23" creationId="{00000000-0000-0000-0000-000000000000}"/>
          </ac:spMkLst>
        </pc:spChg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2052962350" sldId="303"/>
        </pc:sldMkLst>
      </pc:sldChg>
      <pc:sldChg chg="addSp delSp modSp add mod">
        <pc:chgData name="Turgeon Valérie" userId="1b450f87-bfaa-4071-9d8b-ae7ea46261a8" providerId="ADAL" clId="{659AA4E0-FDDA-4A6B-857D-4BB869A0D829}" dt="2021-09-28T02:37:26.124" v="990" actId="20577"/>
        <pc:sldMkLst>
          <pc:docMk/>
          <pc:sldMk cId="2420872807" sldId="304"/>
        </pc:sldMkLst>
        <pc:spChg chg="add mod">
          <ac:chgData name="Turgeon Valérie" userId="1b450f87-bfaa-4071-9d8b-ae7ea46261a8" providerId="ADAL" clId="{659AA4E0-FDDA-4A6B-857D-4BB869A0D829}" dt="2021-09-28T02:11:38.141" v="573" actId="1037"/>
          <ac:spMkLst>
            <pc:docMk/>
            <pc:sldMk cId="2420872807" sldId="304"/>
            <ac:spMk id="6" creationId="{09DEC014-78A8-4C25-A0A4-EFFE5C735B43}"/>
          </ac:spMkLst>
        </pc:spChg>
        <pc:spChg chg="del">
          <ac:chgData name="Turgeon Valérie" userId="1b450f87-bfaa-4071-9d8b-ae7ea46261a8" providerId="ADAL" clId="{659AA4E0-FDDA-4A6B-857D-4BB869A0D829}" dt="2021-09-28T01:36:37.171" v="254" actId="478"/>
          <ac:spMkLst>
            <pc:docMk/>
            <pc:sldMk cId="2420872807" sldId="304"/>
            <ac:spMk id="7" creationId="{2249D5A7-078E-4F6E-91C8-0360A24D212C}"/>
          </ac:spMkLst>
        </pc:spChg>
        <pc:spChg chg="del mod">
          <ac:chgData name="Turgeon Valérie" userId="1b450f87-bfaa-4071-9d8b-ae7ea46261a8" providerId="ADAL" clId="{659AA4E0-FDDA-4A6B-857D-4BB869A0D829}" dt="2021-09-28T01:36:40.538" v="256" actId="478"/>
          <ac:spMkLst>
            <pc:docMk/>
            <pc:sldMk cId="2420872807" sldId="304"/>
            <ac:spMk id="8" creationId="{729562BC-4AC8-476C-B9E4-CC55D96F6B92}"/>
          </ac:spMkLst>
        </pc:spChg>
        <pc:spChg chg="add mod">
          <ac:chgData name="Turgeon Valérie" userId="1b450f87-bfaa-4071-9d8b-ae7ea46261a8" providerId="ADAL" clId="{659AA4E0-FDDA-4A6B-857D-4BB869A0D829}" dt="2021-09-28T02:11:41.958" v="574" actId="1076"/>
          <ac:spMkLst>
            <pc:docMk/>
            <pc:sldMk cId="2420872807" sldId="304"/>
            <ac:spMk id="9" creationId="{B2A12108-76C6-4863-9829-BBA65F67253A}"/>
          </ac:spMkLst>
        </pc:spChg>
        <pc:spChg chg="mod">
          <ac:chgData name="Turgeon Valérie" userId="1b450f87-bfaa-4071-9d8b-ae7ea46261a8" providerId="ADAL" clId="{659AA4E0-FDDA-4A6B-857D-4BB869A0D829}" dt="2021-09-28T02:37:26.124" v="990" actId="20577"/>
          <ac:spMkLst>
            <pc:docMk/>
            <pc:sldMk cId="2420872807" sldId="304"/>
            <ac:spMk id="23" creationId="{00000000-0000-0000-0000-000000000000}"/>
          </ac:spMkLst>
        </pc:spChg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2566976436" sldId="304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2520872190" sldId="305"/>
        </pc:sldMkLst>
      </pc:sldChg>
      <pc:sldChg chg="addSp delSp modSp add mod">
        <pc:chgData name="Turgeon Valérie" userId="1b450f87-bfaa-4071-9d8b-ae7ea46261a8" providerId="ADAL" clId="{659AA4E0-FDDA-4A6B-857D-4BB869A0D829}" dt="2021-09-28T02:37:04.789" v="975"/>
        <pc:sldMkLst>
          <pc:docMk/>
          <pc:sldMk cId="3242223639" sldId="305"/>
        </pc:sldMkLst>
        <pc:spChg chg="add mod">
          <ac:chgData name="Turgeon Valérie" userId="1b450f87-bfaa-4071-9d8b-ae7ea46261a8" providerId="ADAL" clId="{659AA4E0-FDDA-4A6B-857D-4BB869A0D829}" dt="2021-09-28T02:19:03.525" v="640" actId="1076"/>
          <ac:spMkLst>
            <pc:docMk/>
            <pc:sldMk cId="3242223639" sldId="305"/>
            <ac:spMk id="5" creationId="{69C5E780-B0C1-4D51-AD69-B5233559394F}"/>
          </ac:spMkLst>
        </pc:spChg>
        <pc:spChg chg="del">
          <ac:chgData name="Turgeon Valérie" userId="1b450f87-bfaa-4071-9d8b-ae7ea46261a8" providerId="ADAL" clId="{659AA4E0-FDDA-4A6B-857D-4BB869A0D829}" dt="2021-09-28T02:01:30.014" v="487" actId="478"/>
          <ac:spMkLst>
            <pc:docMk/>
            <pc:sldMk cId="3242223639" sldId="305"/>
            <ac:spMk id="6" creationId="{09DEC014-78A8-4C25-A0A4-EFFE5C735B43}"/>
          </ac:spMkLst>
        </pc:spChg>
        <pc:spChg chg="add mod">
          <ac:chgData name="Turgeon Valérie" userId="1b450f87-bfaa-4071-9d8b-ae7ea46261a8" providerId="ADAL" clId="{659AA4E0-FDDA-4A6B-857D-4BB869A0D829}" dt="2021-09-28T02:19:03.525" v="640" actId="1076"/>
          <ac:spMkLst>
            <pc:docMk/>
            <pc:sldMk cId="3242223639" sldId="305"/>
            <ac:spMk id="7" creationId="{124CC815-A7E7-481F-AC77-EF33E3EA5594}"/>
          </ac:spMkLst>
        </pc:spChg>
        <pc:spChg chg="mod">
          <ac:chgData name="Turgeon Valérie" userId="1b450f87-bfaa-4071-9d8b-ae7ea46261a8" providerId="ADAL" clId="{659AA4E0-FDDA-4A6B-857D-4BB869A0D829}" dt="2021-09-28T02:37:04.789" v="975"/>
          <ac:spMkLst>
            <pc:docMk/>
            <pc:sldMk cId="3242223639" sldId="305"/>
            <ac:spMk id="23" creationId="{00000000-0000-0000-0000-000000000000}"/>
          </ac:spMkLst>
        </pc:spChg>
      </pc:sldChg>
      <pc:sldChg chg="modSp add mod">
        <pc:chgData name="Turgeon Valérie" userId="1b450f87-bfaa-4071-9d8b-ae7ea46261a8" providerId="ADAL" clId="{659AA4E0-FDDA-4A6B-857D-4BB869A0D829}" dt="2021-09-28T02:36:15.174" v="965" actId="20577"/>
        <pc:sldMkLst>
          <pc:docMk/>
          <pc:sldMk cId="2676734978" sldId="306"/>
        </pc:sldMkLst>
        <pc:spChg chg="mod">
          <ac:chgData name="Turgeon Valérie" userId="1b450f87-bfaa-4071-9d8b-ae7ea46261a8" providerId="ADAL" clId="{659AA4E0-FDDA-4A6B-857D-4BB869A0D829}" dt="2021-09-28T02:35:09.077" v="944" actId="20577"/>
          <ac:spMkLst>
            <pc:docMk/>
            <pc:sldMk cId="2676734978" sldId="306"/>
            <ac:spMk id="5" creationId="{69C5E780-B0C1-4D51-AD69-B5233559394F}"/>
          </ac:spMkLst>
        </pc:spChg>
        <pc:spChg chg="mod">
          <ac:chgData name="Turgeon Valérie" userId="1b450f87-bfaa-4071-9d8b-ae7ea46261a8" providerId="ADAL" clId="{659AA4E0-FDDA-4A6B-857D-4BB869A0D829}" dt="2021-09-28T02:31:41.587" v="936" actId="20577"/>
          <ac:spMkLst>
            <pc:docMk/>
            <pc:sldMk cId="2676734978" sldId="306"/>
            <ac:spMk id="7" creationId="{124CC815-A7E7-481F-AC77-EF33E3EA5594}"/>
          </ac:spMkLst>
        </pc:spChg>
        <pc:spChg chg="mod">
          <ac:chgData name="Turgeon Valérie" userId="1b450f87-bfaa-4071-9d8b-ae7ea46261a8" providerId="ADAL" clId="{659AA4E0-FDDA-4A6B-857D-4BB869A0D829}" dt="2021-09-28T02:36:15.174" v="965" actId="20577"/>
          <ac:spMkLst>
            <pc:docMk/>
            <pc:sldMk cId="2676734978" sldId="306"/>
            <ac:spMk id="23" creationId="{00000000-0000-0000-0000-000000000000}"/>
          </ac:spMkLst>
        </pc:spChg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3154620667" sldId="306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1158264475" sldId="307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2588796712" sldId="308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2670465491" sldId="309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4003724298" sldId="310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1655139058" sldId="311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3201206706" sldId="312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1768810999" sldId="313"/>
        </pc:sldMkLst>
      </pc:sldChg>
      <pc:sldChg chg="add del replId">
        <pc:chgData name="Turgeon Valérie" userId="1b450f87-bfaa-4071-9d8b-ae7ea46261a8" providerId="ADAL" clId="{659AA4E0-FDDA-4A6B-857D-4BB869A0D829}" dt="2021-09-27T14:38:06.347" v="28" actId="2890"/>
        <pc:sldMkLst>
          <pc:docMk/>
          <pc:sldMk cId="3800724294" sldId="314"/>
        </pc:sldMkLst>
      </pc:sldChg>
    </pc:docChg>
  </pc:docChgLst>
  <pc:docChgLst>
    <pc:chgData name="Turgeon Valérie" userId="1b450f87-bfaa-4071-9d8b-ae7ea46261a8" providerId="ADAL" clId="{5546241E-B1E8-40F4-8171-E625D52D27D6}"/>
    <pc:docChg chg="custSel addSld modSld">
      <pc:chgData name="Turgeon Valérie" userId="1b450f87-bfaa-4071-9d8b-ae7ea46261a8" providerId="ADAL" clId="{5546241E-B1E8-40F4-8171-E625D52D27D6}" dt="2019-09-29T20:33:01.998" v="115" actId="6549"/>
      <pc:docMkLst>
        <pc:docMk/>
      </pc:docMkLst>
      <pc:sldChg chg="addSp delSp modSp add">
        <pc:chgData name="Turgeon Valérie" userId="1b450f87-bfaa-4071-9d8b-ae7ea46261a8" providerId="ADAL" clId="{5546241E-B1E8-40F4-8171-E625D52D27D6}" dt="2019-09-29T20:33:01.998" v="115" actId="6549"/>
        <pc:sldMkLst>
          <pc:docMk/>
          <pc:sldMk cId="549622647" sldId="282"/>
        </pc:sldMkLst>
        <pc:spChg chg="add del mod">
          <ac:chgData name="Turgeon Valérie" userId="1b450f87-bfaa-4071-9d8b-ae7ea46261a8" providerId="ADAL" clId="{5546241E-B1E8-40F4-8171-E625D52D27D6}" dt="2019-09-29T20:31:50.911" v="3" actId="478"/>
          <ac:spMkLst>
            <pc:docMk/>
            <pc:sldMk cId="549622647" sldId="282"/>
            <ac:spMk id="4" creationId="{07183EC6-AF28-4BF8-B45D-F6CEB50BD11D}"/>
          </ac:spMkLst>
        </pc:spChg>
        <pc:spChg chg="mod">
          <ac:chgData name="Turgeon Valérie" userId="1b450f87-bfaa-4071-9d8b-ae7ea46261a8" providerId="ADAL" clId="{5546241E-B1E8-40F4-8171-E625D52D27D6}" dt="2019-09-29T20:33:01.998" v="115" actId="6549"/>
          <ac:spMkLst>
            <pc:docMk/>
            <pc:sldMk cId="549622647" sldId="282"/>
            <ac:spMk id="25" creationId="{00000000-0000-0000-0000-000000000000}"/>
          </ac:spMkLst>
        </pc:spChg>
        <pc:spChg chg="del">
          <ac:chgData name="Turgeon Valérie" userId="1b450f87-bfaa-4071-9d8b-ae7ea46261a8" providerId="ADAL" clId="{5546241E-B1E8-40F4-8171-E625D52D27D6}" dt="2019-09-29T20:31:45.254" v="2" actId="478"/>
          <ac:spMkLst>
            <pc:docMk/>
            <pc:sldMk cId="549622647" sldId="282"/>
            <ac:spMk id="28" creationId="{00000000-0000-0000-0000-000000000000}"/>
          </ac:spMkLst>
        </pc:spChg>
        <pc:picChg chg="mod">
          <ac:chgData name="Turgeon Valérie" userId="1b450f87-bfaa-4071-9d8b-ae7ea46261a8" providerId="ADAL" clId="{5546241E-B1E8-40F4-8171-E625D52D27D6}" dt="2019-09-29T20:32:07.352" v="19" actId="1035"/>
          <ac:picMkLst>
            <pc:docMk/>
            <pc:sldMk cId="549622647" sldId="282"/>
            <ac:picMk id="2" creationId="{00000000-0000-0000-0000-000000000000}"/>
          </ac:picMkLst>
        </pc:picChg>
        <pc:picChg chg="mod">
          <ac:chgData name="Turgeon Valérie" userId="1b450f87-bfaa-4071-9d8b-ae7ea46261a8" providerId="ADAL" clId="{5546241E-B1E8-40F4-8171-E625D52D27D6}" dt="2019-09-29T20:32:07.352" v="19" actId="1035"/>
          <ac:picMkLst>
            <pc:docMk/>
            <pc:sldMk cId="549622647" sldId="282"/>
            <ac:picMk id="13" creationId="{00000000-0000-0000-0000-000000000000}"/>
          </ac:picMkLst>
        </pc:picChg>
        <pc:picChg chg="del">
          <ac:chgData name="Turgeon Valérie" userId="1b450f87-bfaa-4071-9d8b-ae7ea46261a8" providerId="ADAL" clId="{5546241E-B1E8-40F4-8171-E625D52D27D6}" dt="2019-09-29T20:31:28.479" v="1" actId="478"/>
          <ac:picMkLst>
            <pc:docMk/>
            <pc:sldMk cId="549622647" sldId="282"/>
            <ac:picMk id="24" creationId="{00000000-0000-0000-0000-000000000000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2B9D21-EDCF-4DE7-9688-253086A39D75}" type="datetimeFigureOut">
              <a:rPr lang="en-CA" smtClean="0"/>
              <a:t>2021-09-28</a:t>
            </a:fld>
            <a:endParaRPr lang="en-CA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CA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2035EB-61FA-4C38-9578-182AC624934B}" type="slidenum">
              <a:rPr lang="en-CA" smtClean="0"/>
              <a:t>‹N°›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529794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8152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1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45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025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0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6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7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9/28/2021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21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49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73757">
            <a:off x="-2759166" y="1249989"/>
            <a:ext cx="15491728" cy="2072019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ctrTitle"/>
          </p:nvPr>
        </p:nvSpPr>
        <p:spPr>
          <a:xfrm>
            <a:off x="1981200" y="1676400"/>
            <a:ext cx="7772400" cy="147002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60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Programmation</a:t>
            </a:r>
            <a:r>
              <a:rPr lang="en-US" sz="6600" dirty="0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 Web </a:t>
            </a:r>
            <a:r>
              <a:rPr lang="en-US" sz="66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transactionnelle</a:t>
            </a:r>
            <a:endParaRPr lang="en-US" sz="4800" dirty="0">
              <a:ln w="19050" cap="rnd">
                <a:solidFill>
                  <a:schemeClr val="tx1"/>
                </a:solidFill>
              </a:ln>
              <a:solidFill>
                <a:schemeClr val="bg1">
                  <a:lumMod val="85000"/>
                </a:schemeClr>
              </a:solidFill>
              <a:latin typeface="Impact" pitchFamily="34" charset="0"/>
            </a:endParaRPr>
          </a:p>
        </p:txBody>
      </p:sp>
      <p:sp>
        <p:nvSpPr>
          <p:cNvPr id="39" name="Title 48"/>
          <p:cNvSpPr txBox="1">
            <a:spLocks/>
          </p:cNvSpPr>
          <p:nvPr/>
        </p:nvSpPr>
        <p:spPr>
          <a:xfrm>
            <a:off x="3124201" y="3385989"/>
            <a:ext cx="5905500" cy="21178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 err="1">
                <a:latin typeface="Impact" pitchFamily="34" charset="0"/>
              </a:rPr>
              <a:t>Méthodes</a:t>
            </a:r>
            <a:r>
              <a:rPr lang="en-US" sz="4800" dirty="0">
                <a:latin typeface="Impact" pitchFamily="34" charset="0"/>
              </a:rPr>
              <a:t> </a:t>
            </a:r>
            <a:r>
              <a:rPr lang="en-US" sz="4800" dirty="0" err="1">
                <a:latin typeface="Impact" pitchFamily="34" charset="0"/>
              </a:rPr>
              <a:t>asynchrones</a:t>
            </a:r>
            <a:endParaRPr lang="en-US" sz="4800" dirty="0">
              <a:latin typeface="Impact" pitchFamily="34" charset="0"/>
            </a:endParaRPr>
          </a:p>
        </p:txBody>
      </p:sp>
      <p:pic>
        <p:nvPicPr>
          <p:cNvPr id="52" name="construction_worker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999342"/>
            <a:ext cx="3238500" cy="49348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" y="4572000"/>
            <a:ext cx="24257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6172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construction_worker">
            <a:extLst>
              <a:ext uri="{FF2B5EF4-FFF2-40B4-BE49-F238E27FC236}">
                <a16:creationId xmlns:a16="http://schemas.microsoft.com/office/drawing/2014/main" id="{B3203679-AFD8-452D-8F87-2EFFF2F380DD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0400" y="2514600"/>
            <a:ext cx="2017561" cy="4181475"/>
          </a:xfrm>
          <a:prstGeom prst="rect">
            <a:avLst/>
          </a:prstGeom>
        </p:spPr>
      </p:pic>
      <p:sp>
        <p:nvSpPr>
          <p:cNvPr id="4" name="Rounded Rectangular Callout 29">
            <a:extLst>
              <a:ext uri="{FF2B5EF4-FFF2-40B4-BE49-F238E27FC236}">
                <a16:creationId xmlns:a16="http://schemas.microsoft.com/office/drawing/2014/main" id="{8A93BEFD-5F94-4C0C-9085-582659CE760A}"/>
              </a:ext>
            </a:extLst>
          </p:cNvPr>
          <p:cNvSpPr/>
          <p:nvPr/>
        </p:nvSpPr>
        <p:spPr>
          <a:xfrm>
            <a:off x="381000" y="762001"/>
            <a:ext cx="3590925" cy="1752600"/>
          </a:xfrm>
          <a:prstGeom prst="wedgeRoundRectCallout">
            <a:avLst>
              <a:gd name="adj1" fmla="val 51125"/>
              <a:gd name="adj2" fmla="val 72551"/>
              <a:gd name="adj3" fmla="val 16667"/>
            </a:avLst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75000"/>
                </a:schemeClr>
              </a:gs>
            </a:gsLst>
            <a:lin ang="5400000" scaled="0"/>
          </a:gra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1600" b="1" dirty="0">
                <a:solidFill>
                  <a:schemeClr val="accent4"/>
                </a:solidFill>
              </a:rPr>
              <a:t>Tant que </a:t>
            </a:r>
            <a:r>
              <a:rPr lang="en-US" sz="1600" b="1" dirty="0" err="1">
                <a:solidFill>
                  <a:schemeClr val="accent4"/>
                </a:solidFill>
              </a:rPr>
              <a:t>l’instruction</a:t>
            </a:r>
            <a:r>
              <a:rPr lang="en-US" sz="1600" b="1" dirty="0">
                <a:solidFill>
                  <a:schemeClr val="accent4"/>
                </a:solidFill>
              </a:rPr>
              <a:t> </a:t>
            </a:r>
            <a:r>
              <a:rPr lang="en-US" sz="1600" b="1" dirty="0" err="1">
                <a:solidFill>
                  <a:schemeClr val="accent4"/>
                </a:solidFill>
              </a:rPr>
              <a:t>en</a:t>
            </a:r>
            <a:r>
              <a:rPr lang="en-US" sz="1600" b="1" dirty="0">
                <a:solidFill>
                  <a:schemeClr val="accent4"/>
                </a:solidFill>
              </a:rPr>
              <a:t> </a:t>
            </a:r>
            <a:r>
              <a:rPr lang="en-US" sz="1600" b="1" dirty="0" err="1">
                <a:solidFill>
                  <a:schemeClr val="accent4"/>
                </a:solidFill>
              </a:rPr>
              <a:t>attente</a:t>
            </a:r>
            <a:r>
              <a:rPr lang="en-US" sz="1600" b="1" dirty="0">
                <a:solidFill>
                  <a:schemeClr val="accent4"/>
                </a:solidFill>
              </a:rPr>
              <a:t> </a:t>
            </a:r>
            <a:r>
              <a:rPr lang="en-US" sz="1600" b="1" dirty="0" err="1">
                <a:solidFill>
                  <a:schemeClr val="accent4"/>
                </a:solidFill>
              </a:rPr>
              <a:t>n’est</a:t>
            </a:r>
            <a:r>
              <a:rPr lang="en-US" sz="1600" b="1" dirty="0">
                <a:solidFill>
                  <a:schemeClr val="accent4"/>
                </a:solidFill>
              </a:rPr>
              <a:t> pas </a:t>
            </a:r>
            <a:r>
              <a:rPr lang="en-US" sz="1600" b="1" dirty="0" err="1">
                <a:solidFill>
                  <a:schemeClr val="accent4"/>
                </a:solidFill>
              </a:rPr>
              <a:t>terminée</a:t>
            </a:r>
            <a:r>
              <a:rPr lang="en-US" sz="1600" b="1" dirty="0">
                <a:solidFill>
                  <a:schemeClr val="accent4"/>
                </a:solidFill>
              </a:rPr>
              <a:t>: </a:t>
            </a:r>
            <a:r>
              <a:rPr lang="en-US" sz="1600" b="1" dirty="0" err="1">
                <a:solidFill>
                  <a:schemeClr val="accent4"/>
                </a:solidFill>
              </a:rPr>
              <a:t>rien</a:t>
            </a:r>
            <a:r>
              <a:rPr lang="en-US" sz="1600" b="1" dirty="0">
                <a:solidFill>
                  <a:schemeClr val="accent4"/>
                </a:solidFill>
              </a:rPr>
              <a:t> ne se passe… Ni message </a:t>
            </a:r>
            <a:r>
              <a:rPr lang="en-US" sz="1600" b="1" dirty="0" err="1">
                <a:solidFill>
                  <a:schemeClr val="accent4"/>
                </a:solidFill>
              </a:rPr>
              <a:t>d’information</a:t>
            </a:r>
            <a:r>
              <a:rPr lang="en-US" sz="1600" b="1" dirty="0">
                <a:solidFill>
                  <a:schemeClr val="accent4"/>
                </a:solidFill>
              </a:rPr>
              <a:t>, </a:t>
            </a:r>
            <a:r>
              <a:rPr lang="en-US" sz="1600" b="1" dirty="0" err="1">
                <a:solidFill>
                  <a:schemeClr val="accent4"/>
                </a:solidFill>
              </a:rPr>
              <a:t>progressBar</a:t>
            </a:r>
            <a:r>
              <a:rPr lang="en-US" sz="1600" b="1" dirty="0">
                <a:solidFill>
                  <a:schemeClr val="accent4"/>
                </a:solidFill>
              </a:rPr>
              <a:t>, etc.</a:t>
            </a:r>
          </a:p>
          <a:p>
            <a:pPr algn="ctr"/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472966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grpId="0" nodeType="with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7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7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async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action: le passage de </a:t>
            </a:r>
            <a:r>
              <a:rPr lang="en-US" dirty="0" err="1">
                <a:solidFill>
                  <a:schemeClr val="accent1"/>
                </a:solidFill>
              </a:rPr>
              <a:t>contrôle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224445"/>
            <a:ext cx="4191000" cy="28007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Task&lt;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Task.Delay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c = </a:t>
            </a:r>
            <a:r>
              <a:rPr lang="fr-CA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LongCalculationAsync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c.Result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Flèche : courbe vers la gauche 2">
            <a:extLst>
              <a:ext uri="{FF2B5EF4-FFF2-40B4-BE49-F238E27FC236}">
                <a16:creationId xmlns:a16="http://schemas.microsoft.com/office/drawing/2014/main" id="{51849B7A-6D5C-4A00-97B4-8B10C40FB7DF}"/>
              </a:ext>
            </a:extLst>
          </p:cNvPr>
          <p:cNvSpPr/>
          <p:nvPr/>
        </p:nvSpPr>
        <p:spPr>
          <a:xfrm rot="21221215" flipV="1">
            <a:off x="2803507" y="2365604"/>
            <a:ext cx="1203901" cy="1908224"/>
          </a:xfrm>
          <a:prstGeom prst="curved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AEC0041C-C26B-4A27-934B-2127DA56DB01}"/>
              </a:ext>
            </a:extLst>
          </p:cNvPr>
          <p:cNvSpPr/>
          <p:nvPr/>
        </p:nvSpPr>
        <p:spPr>
          <a:xfrm>
            <a:off x="4953000" y="1905000"/>
            <a:ext cx="3657600" cy="15240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b="1" dirty="0">
                <a:solidFill>
                  <a:srgbClr val="7030A0"/>
                </a:solidFill>
              </a:rPr>
              <a:t>Main</a:t>
            </a:r>
            <a:r>
              <a:rPr lang="fr-CA" dirty="0"/>
              <a:t>: </a:t>
            </a:r>
          </a:p>
          <a:p>
            <a:r>
              <a:rPr lang="fr-CA" dirty="0"/>
              <a:t>   Appel </a:t>
            </a:r>
            <a:r>
              <a:rPr lang="fr-CA" dirty="0" err="1"/>
              <a:t>LongCalculationAsync</a:t>
            </a:r>
            <a:r>
              <a:rPr lang="fr-CA" dirty="0"/>
              <a:t>()</a:t>
            </a:r>
          </a:p>
        </p:txBody>
      </p:sp>
    </p:spTree>
    <p:extLst>
      <p:ext uri="{BB962C8B-B14F-4D97-AF65-F5344CB8AC3E}">
        <p14:creationId xmlns:p14="http://schemas.microsoft.com/office/powerpoint/2010/main" val="3409691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async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action: le passage de </a:t>
            </a:r>
            <a:r>
              <a:rPr lang="en-US" dirty="0" err="1">
                <a:solidFill>
                  <a:schemeClr val="accent1"/>
                </a:solidFill>
              </a:rPr>
              <a:t>contrôle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224445"/>
            <a:ext cx="4191000" cy="28007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Task&lt;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await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Task.Delay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c =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c.Result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Flèche : courbe vers la gauche 2">
            <a:extLst>
              <a:ext uri="{FF2B5EF4-FFF2-40B4-BE49-F238E27FC236}">
                <a16:creationId xmlns:a16="http://schemas.microsoft.com/office/drawing/2014/main" id="{51849B7A-6D5C-4A00-97B4-8B10C40FB7DF}"/>
              </a:ext>
            </a:extLst>
          </p:cNvPr>
          <p:cNvSpPr/>
          <p:nvPr/>
        </p:nvSpPr>
        <p:spPr>
          <a:xfrm rot="20435193">
            <a:off x="3589050" y="2356519"/>
            <a:ext cx="1203901" cy="2392183"/>
          </a:xfrm>
          <a:prstGeom prst="curved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AEC0041C-C26B-4A27-934B-2127DA56DB01}"/>
              </a:ext>
            </a:extLst>
          </p:cNvPr>
          <p:cNvSpPr/>
          <p:nvPr/>
        </p:nvSpPr>
        <p:spPr>
          <a:xfrm>
            <a:off x="4953000" y="1905000"/>
            <a:ext cx="3657600" cy="15240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b="1" dirty="0" err="1">
                <a:solidFill>
                  <a:srgbClr val="7030A0"/>
                </a:solidFill>
              </a:rPr>
              <a:t>Longcalculation</a:t>
            </a:r>
            <a:r>
              <a:rPr lang="fr-CA" dirty="0"/>
              <a:t>: </a:t>
            </a:r>
          </a:p>
          <a:p>
            <a:r>
              <a:rPr lang="fr-CA" dirty="0" err="1"/>
              <a:t>Async</a:t>
            </a:r>
            <a:r>
              <a:rPr lang="fr-CA" dirty="0"/>
              <a:t> donc </a:t>
            </a:r>
            <a:r>
              <a:rPr lang="fr-CA" b="1" dirty="0" err="1">
                <a:solidFill>
                  <a:schemeClr val="accent3"/>
                </a:solidFill>
              </a:rPr>
              <a:t>await</a:t>
            </a:r>
            <a:r>
              <a:rPr lang="fr-CA" dirty="0"/>
              <a:t> repasse le contrôle à Main en attendant le retour de l’instruction.</a:t>
            </a:r>
          </a:p>
        </p:txBody>
      </p:sp>
    </p:spTree>
    <p:extLst>
      <p:ext uri="{BB962C8B-B14F-4D97-AF65-F5344CB8AC3E}">
        <p14:creationId xmlns:p14="http://schemas.microsoft.com/office/powerpoint/2010/main" val="20204705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async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action: le passage de </a:t>
            </a:r>
            <a:r>
              <a:rPr lang="en-US" dirty="0" err="1">
                <a:solidFill>
                  <a:schemeClr val="accent1"/>
                </a:solidFill>
              </a:rPr>
              <a:t>contrôle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224445"/>
            <a:ext cx="4191000" cy="28007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Task&lt;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Task.Delay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c =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c.Result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Flèche : courbe vers la gauche 2">
            <a:extLst>
              <a:ext uri="{FF2B5EF4-FFF2-40B4-BE49-F238E27FC236}">
                <a16:creationId xmlns:a16="http://schemas.microsoft.com/office/drawing/2014/main" id="{51849B7A-6D5C-4A00-97B4-8B10C40FB7DF}"/>
              </a:ext>
            </a:extLst>
          </p:cNvPr>
          <p:cNvSpPr/>
          <p:nvPr/>
        </p:nvSpPr>
        <p:spPr>
          <a:xfrm rot="20435193">
            <a:off x="3589050" y="2356519"/>
            <a:ext cx="1203901" cy="2392183"/>
          </a:xfrm>
          <a:prstGeom prst="curved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AEC0041C-C26B-4A27-934B-2127DA56DB01}"/>
              </a:ext>
            </a:extLst>
          </p:cNvPr>
          <p:cNvSpPr/>
          <p:nvPr/>
        </p:nvSpPr>
        <p:spPr>
          <a:xfrm>
            <a:off x="5029200" y="2362200"/>
            <a:ext cx="3657600" cy="19050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b="1" dirty="0">
                <a:solidFill>
                  <a:srgbClr val="7030A0"/>
                </a:solidFill>
              </a:rPr>
              <a:t>Main</a:t>
            </a:r>
            <a:r>
              <a:rPr lang="fr-CA" dirty="0"/>
              <a:t>: </a:t>
            </a:r>
          </a:p>
          <a:p>
            <a:r>
              <a:rPr lang="fr-CA" dirty="0"/>
              <a:t>Taper </a:t>
            </a:r>
            <a:r>
              <a:rPr lang="fr-CA" b="1" dirty="0">
                <a:solidFill>
                  <a:schemeClr val="accent5"/>
                </a:solidFill>
              </a:rPr>
              <a:t>V </a:t>
            </a:r>
            <a:r>
              <a:rPr lang="fr-CA" dirty="0"/>
              <a:t>dans la console (avant 2sec = durée du </a:t>
            </a:r>
            <a:r>
              <a:rPr lang="fr-CA" dirty="0" err="1"/>
              <a:t>await</a:t>
            </a:r>
            <a:r>
              <a:rPr lang="fr-CA" dirty="0"/>
              <a:t>)</a:t>
            </a:r>
          </a:p>
          <a:p>
            <a:r>
              <a:rPr lang="fr-CA" dirty="0"/>
              <a:t>La console répond prend la saisie et affiche </a:t>
            </a:r>
            <a:r>
              <a:rPr lang="fr-CA" b="1" dirty="0">
                <a:solidFill>
                  <a:schemeClr val="accent5"/>
                </a:solidFill>
              </a:rPr>
              <a:t>V </a:t>
            </a:r>
            <a:r>
              <a:rPr lang="fr-CA" b="1" dirty="0">
                <a:solidFill>
                  <a:schemeClr val="bg1"/>
                </a:solidFill>
              </a:rPr>
              <a:t>AVANT la fin du délai </a:t>
            </a:r>
            <a:r>
              <a:rPr lang="fr-CA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462461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async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action: le passage de </a:t>
            </a:r>
            <a:r>
              <a:rPr lang="en-US" dirty="0" err="1">
                <a:solidFill>
                  <a:schemeClr val="accent1"/>
                </a:solidFill>
              </a:rPr>
              <a:t>contrôle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224445"/>
            <a:ext cx="4191000" cy="28007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Task&lt;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Task.Delay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b="1" dirty="0">
                <a:latin typeface="Consolas" panose="020B0609020204030204" pitchFamily="49" charset="0"/>
              </a:rPr>
              <a:t>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c.Result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Flèche : courbe vers la gauche 2">
            <a:extLst>
              <a:ext uri="{FF2B5EF4-FFF2-40B4-BE49-F238E27FC236}">
                <a16:creationId xmlns:a16="http://schemas.microsoft.com/office/drawing/2014/main" id="{51849B7A-6D5C-4A00-97B4-8B10C40FB7DF}"/>
              </a:ext>
            </a:extLst>
          </p:cNvPr>
          <p:cNvSpPr/>
          <p:nvPr/>
        </p:nvSpPr>
        <p:spPr>
          <a:xfrm rot="20149066" flipV="1">
            <a:off x="3512851" y="2232908"/>
            <a:ext cx="1203901" cy="2392183"/>
          </a:xfrm>
          <a:prstGeom prst="curved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AEC0041C-C26B-4A27-934B-2127DA56DB01}"/>
              </a:ext>
            </a:extLst>
          </p:cNvPr>
          <p:cNvSpPr/>
          <p:nvPr/>
        </p:nvSpPr>
        <p:spPr>
          <a:xfrm>
            <a:off x="5029200" y="2362200"/>
            <a:ext cx="3810000" cy="19050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b="1" dirty="0" err="1">
                <a:solidFill>
                  <a:srgbClr val="7030A0"/>
                </a:solidFill>
              </a:rPr>
              <a:t>LongCalculation</a:t>
            </a:r>
            <a:r>
              <a:rPr lang="fr-CA" dirty="0"/>
              <a:t>: </a:t>
            </a:r>
          </a:p>
          <a:p>
            <a:r>
              <a:rPr lang="fr-CA" dirty="0" err="1"/>
              <a:t>Await</a:t>
            </a:r>
            <a:r>
              <a:rPr lang="fr-CA" dirty="0"/>
              <a:t> a terminé et reprend le contrôle, termine la </a:t>
            </a:r>
            <a:r>
              <a:rPr lang="fr-CA" dirty="0" err="1"/>
              <a:t>Task</a:t>
            </a:r>
            <a:r>
              <a:rPr lang="fr-CA" dirty="0"/>
              <a:t>, envoie </a:t>
            </a:r>
            <a:r>
              <a:rPr lang="fr-CA" b="1" dirty="0">
                <a:solidFill>
                  <a:schemeClr val="tx2"/>
                </a:solidFill>
              </a:rPr>
              <a:t>X</a:t>
            </a:r>
            <a:r>
              <a:rPr lang="fr-CA" dirty="0"/>
              <a:t> dans </a:t>
            </a:r>
            <a:r>
              <a:rPr lang="fr-CA" b="1" dirty="0">
                <a:solidFill>
                  <a:schemeClr val="tx1"/>
                </a:solidFill>
              </a:rPr>
              <a:t>C </a:t>
            </a:r>
            <a:r>
              <a:rPr lang="fr-CA" b="1" dirty="0">
                <a:solidFill>
                  <a:schemeClr val="bg1"/>
                </a:solidFill>
              </a:rPr>
              <a:t>et redonne le contrôle </a:t>
            </a:r>
            <a:r>
              <a:rPr lang="fr-CA" dirty="0"/>
              <a:t>au </a:t>
            </a:r>
            <a:r>
              <a:rPr lang="fr-CA" dirty="0">
                <a:solidFill>
                  <a:srgbClr val="7030A0"/>
                </a:solidFill>
              </a:rPr>
              <a:t>Main</a:t>
            </a:r>
          </a:p>
        </p:txBody>
      </p:sp>
    </p:spTree>
    <p:extLst>
      <p:ext uri="{BB962C8B-B14F-4D97-AF65-F5344CB8AC3E}">
        <p14:creationId xmlns:p14="http://schemas.microsoft.com/office/powerpoint/2010/main" val="33569384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async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action: le passage de </a:t>
            </a:r>
            <a:r>
              <a:rPr lang="en-US" dirty="0" err="1">
                <a:solidFill>
                  <a:schemeClr val="accent1"/>
                </a:solidFill>
              </a:rPr>
              <a:t>contrôle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224445"/>
            <a:ext cx="4191000" cy="28007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Task&lt;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Task.Delay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fr-CA" sz="1200" b="1" dirty="0">
                <a:highlight>
                  <a:srgbClr val="FFFF00"/>
                </a:highlight>
                <a:latin typeface="Consolas" panose="020B0609020204030204" pitchFamily="49" charset="0"/>
              </a:rPr>
              <a:t>c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= </a:t>
            </a:r>
            <a:r>
              <a:rPr lang="fr-CA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LongCalculationAsync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c.Result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Flèche : courbe vers la gauche 2">
            <a:extLst>
              <a:ext uri="{FF2B5EF4-FFF2-40B4-BE49-F238E27FC236}">
                <a16:creationId xmlns:a16="http://schemas.microsoft.com/office/drawing/2014/main" id="{51849B7A-6D5C-4A00-97B4-8B10C40FB7DF}"/>
              </a:ext>
            </a:extLst>
          </p:cNvPr>
          <p:cNvSpPr/>
          <p:nvPr/>
        </p:nvSpPr>
        <p:spPr>
          <a:xfrm rot="20201020">
            <a:off x="2738775" y="2258470"/>
            <a:ext cx="1266834" cy="2071193"/>
          </a:xfrm>
          <a:prstGeom prst="curved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AEC0041C-C26B-4A27-934B-2127DA56DB01}"/>
              </a:ext>
            </a:extLst>
          </p:cNvPr>
          <p:cNvSpPr/>
          <p:nvPr/>
        </p:nvSpPr>
        <p:spPr>
          <a:xfrm>
            <a:off x="5029200" y="2362200"/>
            <a:ext cx="3810000" cy="19050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b="1" dirty="0">
                <a:solidFill>
                  <a:srgbClr val="7030A0"/>
                </a:solidFill>
              </a:rPr>
              <a:t>Main</a:t>
            </a:r>
            <a:r>
              <a:rPr lang="fr-CA" dirty="0"/>
              <a:t>: </a:t>
            </a:r>
          </a:p>
          <a:p>
            <a:r>
              <a:rPr lang="fr-CA" dirty="0"/>
              <a:t>Reprend le contrôle, a le résultat pour </a:t>
            </a:r>
            <a:r>
              <a:rPr lang="fr-CA" dirty="0">
                <a:solidFill>
                  <a:schemeClr val="tx1"/>
                </a:solidFill>
              </a:rPr>
              <a:t>C</a:t>
            </a:r>
            <a:r>
              <a:rPr lang="fr-CA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7591172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async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action: le passage de </a:t>
            </a:r>
            <a:r>
              <a:rPr lang="en-US" dirty="0" err="1">
                <a:solidFill>
                  <a:schemeClr val="accent1"/>
                </a:solidFill>
              </a:rPr>
              <a:t>contrôle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224445"/>
            <a:ext cx="4191000" cy="28007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Task&lt;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Task.Delay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200" b="1" dirty="0">
                <a:latin typeface="Consolas" panose="020B0609020204030204" pitchFamily="49" charset="0"/>
              </a:rPr>
              <a:t>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fr-CA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c.Result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9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AEC0041C-C26B-4A27-934B-2127DA56DB01}"/>
              </a:ext>
            </a:extLst>
          </p:cNvPr>
          <p:cNvSpPr/>
          <p:nvPr/>
        </p:nvSpPr>
        <p:spPr>
          <a:xfrm>
            <a:off x="5029200" y="2362200"/>
            <a:ext cx="3810000" cy="19050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b="1" dirty="0">
                <a:solidFill>
                  <a:srgbClr val="7030A0"/>
                </a:solidFill>
              </a:rPr>
              <a:t>Main</a:t>
            </a:r>
            <a:r>
              <a:rPr lang="fr-CA" dirty="0"/>
              <a:t>: </a:t>
            </a:r>
          </a:p>
          <a:p>
            <a:r>
              <a:rPr lang="fr-CA" dirty="0"/>
              <a:t>Reprend le contrôle, a le résultat pour C. Et poursuit là où il était.</a:t>
            </a:r>
          </a:p>
          <a:p>
            <a:endParaRPr lang="fr-CA" dirty="0"/>
          </a:p>
          <a:p>
            <a:r>
              <a:rPr lang="fr-CA" dirty="0"/>
              <a:t>La console affiche </a:t>
            </a:r>
            <a:r>
              <a:rPr lang="fr-CA" b="1" dirty="0">
                <a:solidFill>
                  <a:schemeClr val="accent5"/>
                </a:solidFill>
              </a:rPr>
              <a:t>X </a:t>
            </a:r>
            <a:r>
              <a:rPr lang="fr-CA" dirty="0"/>
              <a:t>en dessous de </a:t>
            </a:r>
            <a:r>
              <a:rPr lang="fr-CA" b="1" dirty="0">
                <a:solidFill>
                  <a:schemeClr val="accent5"/>
                </a:solidFill>
              </a:rPr>
              <a:t>V</a:t>
            </a:r>
            <a:r>
              <a:rPr lang="fr-CA" dirty="0"/>
              <a:t>.</a:t>
            </a:r>
          </a:p>
          <a:p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53305891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76200" y="609600"/>
            <a:ext cx="90678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/>
              <a:t>Bonnes</a:t>
            </a:r>
            <a:r>
              <a:rPr lang="en-US" dirty="0"/>
              <a:t> pratiques</a:t>
            </a:r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76200" y="1447800"/>
            <a:ext cx="6629400" cy="4648200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2"/>
                </a:solidFill>
              </a:rPr>
              <a:t>Les </a:t>
            </a:r>
            <a:r>
              <a:rPr lang="en-US" sz="2000" dirty="0">
                <a:solidFill>
                  <a:schemeClr val="accent3"/>
                </a:solidFill>
              </a:rPr>
              <a:t>async</a:t>
            </a:r>
            <a:r>
              <a:rPr lang="en-US" sz="2000" dirty="0">
                <a:solidFill>
                  <a:schemeClr val="accent2"/>
                </a:solidFill>
              </a:rPr>
              <a:t> DOIVENT </a:t>
            </a:r>
            <a:r>
              <a:rPr lang="en-US" sz="2000" dirty="0" err="1">
                <a:solidFill>
                  <a:schemeClr val="accent2"/>
                </a:solidFill>
              </a:rPr>
              <a:t>avoir</a:t>
            </a:r>
            <a:r>
              <a:rPr lang="en-US" sz="2000" dirty="0">
                <a:solidFill>
                  <a:schemeClr val="accent2"/>
                </a:solidFill>
              </a:rPr>
              <a:t> un await dans le corps: </a:t>
            </a:r>
            <a:r>
              <a:rPr lang="en-US" sz="2000" dirty="0" err="1">
                <a:solidFill>
                  <a:schemeClr val="accent2"/>
                </a:solidFill>
              </a:rPr>
              <a:t>sinon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perte</a:t>
            </a:r>
            <a:r>
              <a:rPr lang="en-US" sz="2000" dirty="0">
                <a:solidFill>
                  <a:schemeClr val="accent2"/>
                </a:solidFill>
              </a:rPr>
              <a:t> de </a:t>
            </a:r>
            <a:r>
              <a:rPr lang="en-US" sz="2000" dirty="0" err="1">
                <a:solidFill>
                  <a:schemeClr val="accent2"/>
                </a:solidFill>
              </a:rPr>
              <a:t>ressources</a:t>
            </a:r>
            <a:endParaRPr lang="en-US" sz="2000" dirty="0">
              <a:solidFill>
                <a:schemeClr val="accent2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3"/>
                </a:solidFill>
              </a:rPr>
              <a:t>async</a:t>
            </a:r>
            <a:r>
              <a:rPr lang="en-US" sz="2000" dirty="0">
                <a:solidFill>
                  <a:schemeClr val="accent2"/>
                </a:solidFill>
              </a:rPr>
              <a:t> doit </a:t>
            </a:r>
            <a:r>
              <a:rPr lang="en-US" sz="2000" dirty="0" err="1">
                <a:solidFill>
                  <a:schemeClr val="accent2"/>
                </a:solidFill>
              </a:rPr>
              <a:t>idéalement</a:t>
            </a:r>
            <a:r>
              <a:rPr lang="en-US" sz="2000" dirty="0">
                <a:solidFill>
                  <a:schemeClr val="accent2"/>
                </a:solidFill>
              </a:rPr>
              <a:t> (convention) </a:t>
            </a:r>
            <a:r>
              <a:rPr lang="en-US" sz="2000" dirty="0" err="1">
                <a:solidFill>
                  <a:schemeClr val="accent2"/>
                </a:solidFill>
              </a:rPr>
              <a:t>être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utilisé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comme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sufixe</a:t>
            </a:r>
            <a:r>
              <a:rPr lang="en-US" sz="2000" dirty="0">
                <a:solidFill>
                  <a:schemeClr val="accent2"/>
                </a:solidFill>
              </a:rPr>
              <a:t> pour </a:t>
            </a:r>
            <a:r>
              <a:rPr lang="en-US" sz="2000" dirty="0" err="1">
                <a:solidFill>
                  <a:schemeClr val="accent2"/>
                </a:solidFill>
              </a:rPr>
              <a:t>toute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méthode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asynchrone</a:t>
            </a:r>
            <a:endParaRPr lang="en-US" sz="2000" dirty="0">
              <a:solidFill>
                <a:schemeClr val="accent2"/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chemeClr val="accent2"/>
                </a:solidFill>
              </a:rPr>
              <a:t>N’utiliser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>
                <a:solidFill>
                  <a:schemeClr val="accent3"/>
                </a:solidFill>
              </a:rPr>
              <a:t>async void </a:t>
            </a:r>
            <a:r>
              <a:rPr lang="en-US" sz="2000" dirty="0">
                <a:solidFill>
                  <a:schemeClr val="accent2"/>
                </a:solidFill>
              </a:rPr>
              <a:t>que pour les </a:t>
            </a:r>
            <a:r>
              <a:rPr lang="en-US" sz="2000" dirty="0" err="1">
                <a:solidFill>
                  <a:schemeClr val="accent2"/>
                </a:solidFill>
              </a:rPr>
              <a:t>gestionnaires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 err="1">
                <a:solidFill>
                  <a:schemeClr val="accent2"/>
                </a:solidFill>
              </a:rPr>
              <a:t>d’événements</a:t>
            </a:r>
            <a:r>
              <a:rPr lang="en-US" sz="2000" dirty="0">
                <a:solidFill>
                  <a:schemeClr val="accent2"/>
                </a:solidFill>
              </a:rPr>
              <a:t>; pour les </a:t>
            </a:r>
            <a:r>
              <a:rPr lang="en-US" sz="2000" dirty="0" err="1">
                <a:solidFill>
                  <a:schemeClr val="accent2"/>
                </a:solidFill>
              </a:rPr>
              <a:t>tâches</a:t>
            </a:r>
            <a:r>
              <a:rPr lang="en-US" sz="2000" dirty="0">
                <a:solidFill>
                  <a:schemeClr val="accent2"/>
                </a:solidFill>
              </a:rPr>
              <a:t> sans retour </a:t>
            </a:r>
            <a:r>
              <a:rPr lang="en-US" sz="2000" dirty="0" err="1">
                <a:solidFill>
                  <a:schemeClr val="accent2"/>
                </a:solidFill>
              </a:rPr>
              <a:t>utiliser</a:t>
            </a:r>
            <a:r>
              <a:rPr lang="en-US" sz="2000" dirty="0">
                <a:solidFill>
                  <a:schemeClr val="accent2"/>
                </a:solidFill>
              </a:rPr>
              <a:t> </a:t>
            </a:r>
            <a:r>
              <a:rPr lang="en-US" sz="2000" dirty="0">
                <a:solidFill>
                  <a:schemeClr val="accent3"/>
                </a:solidFill>
              </a:rPr>
              <a:t>Task</a:t>
            </a:r>
            <a:r>
              <a:rPr lang="en-US" sz="2000" dirty="0">
                <a:solidFill>
                  <a:schemeClr val="accent2"/>
                </a:solidFill>
              </a:rPr>
              <a:t> et </a:t>
            </a:r>
            <a:r>
              <a:rPr lang="en-US" sz="2000" dirty="0">
                <a:solidFill>
                  <a:schemeClr val="accent3"/>
                </a:solidFill>
              </a:rPr>
              <a:t>task&lt;T&gt;</a:t>
            </a:r>
          </a:p>
          <a:p>
            <a:pPr lvl="2" algn="l"/>
            <a:r>
              <a:rPr lang="en-US" sz="2000" dirty="0">
                <a:solidFill>
                  <a:schemeClr val="accent3"/>
                </a:solidFill>
              </a:rPr>
              <a:t>async void = </a:t>
            </a:r>
            <a:r>
              <a:rPr lang="en-US" sz="2000" i="1" dirty="0">
                <a:solidFill>
                  <a:schemeClr val="accent5"/>
                </a:solidFill>
              </a:rPr>
              <a:t>Fire and forget</a:t>
            </a:r>
          </a:p>
          <a:p>
            <a:endParaRPr lang="en-US" sz="2000" dirty="0">
              <a:solidFill>
                <a:schemeClr val="accent5">
                  <a:lumMod val="50000"/>
                </a:schemeClr>
              </a:solidFill>
            </a:endParaRPr>
          </a:p>
        </p:txBody>
      </p:sp>
      <p:pic>
        <p:nvPicPr>
          <p:cNvPr id="6" name="construction_worker">
            <a:extLst>
              <a:ext uri="{FF2B5EF4-FFF2-40B4-BE49-F238E27FC236}">
                <a16:creationId xmlns:a16="http://schemas.microsoft.com/office/drawing/2014/main" id="{CC661762-B0B2-4485-B0B5-878242ECC3E8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5929795" y="2133600"/>
            <a:ext cx="3100387" cy="472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3946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87630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2"/>
                </a:solidFill>
              </a:rPr>
              <a:t>Ajout</a:t>
            </a:r>
            <a:r>
              <a:rPr lang="en-US" dirty="0">
                <a:solidFill>
                  <a:schemeClr val="accent2"/>
                </a:solidFill>
              </a:rPr>
              <a:t> d'un Interface pour le Repository </a:t>
            </a:r>
            <a:r>
              <a:rPr lang="en-US" dirty="0" err="1">
                <a:solidFill>
                  <a:schemeClr val="accent2"/>
                </a:solidFill>
              </a:rPr>
              <a:t>Asynchrone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F3B71C82-2D3C-4280-AC54-50D16562C76E}"/>
              </a:ext>
            </a:extLst>
          </p:cNvPr>
          <p:cNvSpPr txBox="1"/>
          <p:nvPr/>
        </p:nvSpPr>
        <p:spPr>
          <a:xfrm>
            <a:off x="152400" y="1132115"/>
            <a:ext cx="8839200" cy="2677656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IRepository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T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4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Get(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id);</a:t>
            </a:r>
          </a:p>
          <a:p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4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IEnumerable</a:t>
            </a:r>
            <a:r>
              <a:rPr lang="en-CA" sz="14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&lt;T&gt;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GetAll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Expression&lt;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&lt;T,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&gt;&gt; filter =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IQueryable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&lt;T&gt;,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IOrderedQueryable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&lt;T&gt;&gt;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orderBy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includeProperties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isTracking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);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  <a:p>
            <a:endParaRPr lang="en-CA" sz="1400" dirty="0"/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FFD4C4D-A9DC-416F-BCE8-395F354D0ED3}"/>
              </a:ext>
            </a:extLst>
          </p:cNvPr>
          <p:cNvSpPr txBox="1"/>
          <p:nvPr/>
        </p:nvSpPr>
        <p:spPr>
          <a:xfrm>
            <a:off x="152400" y="3886200"/>
            <a:ext cx="8839200" cy="224676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interface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400" dirty="0" err="1">
                <a:solidFill>
                  <a:srgbClr val="2B91AF"/>
                </a:solidFill>
                <a:latin typeface="Consolas" panose="020B0609020204030204" pitchFamily="49" charset="0"/>
              </a:rPr>
              <a:t>IRepositoryAsync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4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400" dirty="0">
                <a:solidFill>
                  <a:srgbClr val="000000"/>
                </a:solidFill>
                <a:latin typeface="Consolas" panose="020B0609020204030204" pitchFamily="49" charset="0"/>
              </a:rPr>
              <a:t> T : </a:t>
            </a:r>
            <a:r>
              <a:rPr lang="en-US" sz="1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endParaRPr lang="en-US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4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Task&lt;T&gt;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GetAsync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id);</a:t>
            </a:r>
          </a:p>
          <a:p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4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Task&lt;</a:t>
            </a:r>
            <a:r>
              <a:rPr lang="en-CA" sz="14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IEnumerable</a:t>
            </a:r>
            <a:r>
              <a:rPr lang="en-CA" sz="14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&lt;T&gt;&gt;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GetAllAsync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Expression&lt;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&lt;T,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&gt;&gt; filter =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IQueryable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&lt;T&gt;,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IOrderedQueryable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&lt;T&gt;&gt;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orderBy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400" dirty="0" err="1">
                <a:solidFill>
                  <a:srgbClr val="000000"/>
                </a:solidFill>
                <a:latin typeface="Consolas" panose="020B0609020204030204" pitchFamily="49" charset="0"/>
              </a:rPr>
              <a:t>includeProperties</a:t>
            </a:r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400" dirty="0">
                <a:solidFill>
                  <a:srgbClr val="0000FF"/>
                </a:solidFill>
                <a:latin typeface="Consolas" panose="020B0609020204030204" pitchFamily="49" charset="0"/>
              </a:rPr>
              <a:t>null</a:t>
            </a:r>
            <a:endParaRPr lang="en-CA" sz="1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        );</a:t>
            </a:r>
          </a:p>
          <a:p>
            <a:r>
              <a:rPr lang="en-CA" sz="14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CA" sz="1400" dirty="0"/>
          </a:p>
        </p:txBody>
      </p:sp>
    </p:spTree>
    <p:extLst>
      <p:ext uri="{BB962C8B-B14F-4D97-AF65-F5344CB8AC3E}">
        <p14:creationId xmlns:p14="http://schemas.microsoft.com/office/powerpoint/2010/main" val="31233369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8915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2"/>
                </a:solidFill>
              </a:rPr>
              <a:t>Ajout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d'une</a:t>
            </a:r>
            <a:r>
              <a:rPr lang="en-US" dirty="0">
                <a:solidFill>
                  <a:schemeClr val="accent2"/>
                </a:solidFill>
              </a:rPr>
              <a:t> </a:t>
            </a:r>
            <a:r>
              <a:rPr lang="en-US" dirty="0" err="1">
                <a:solidFill>
                  <a:schemeClr val="accent2"/>
                </a:solidFill>
              </a:rPr>
              <a:t>Classe</a:t>
            </a:r>
            <a:r>
              <a:rPr lang="en-US" dirty="0">
                <a:solidFill>
                  <a:schemeClr val="accent2"/>
                </a:solidFill>
              </a:rPr>
              <a:t> pour le Repository </a:t>
            </a:r>
            <a:r>
              <a:rPr lang="en-US" dirty="0" err="1">
                <a:solidFill>
                  <a:schemeClr val="accent2"/>
                </a:solidFill>
              </a:rPr>
              <a:t>Asynchrone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2249D5A7-078E-4F6E-91C8-0360A24D212C}"/>
              </a:ext>
            </a:extLst>
          </p:cNvPr>
          <p:cNvSpPr txBox="1"/>
          <p:nvPr/>
        </p:nvSpPr>
        <p:spPr>
          <a:xfrm>
            <a:off x="76200" y="1592282"/>
            <a:ext cx="4038600" cy="39703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2B91A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Repository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US" sz="12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 : </a:t>
            </a:r>
            <a:r>
              <a:rPr lang="en-US" sz="12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IRepository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&lt;T&gt;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T :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endParaRPr lang="en-US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  private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CrazyBooksDbContext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  internal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&lt;T&gt;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2B91AF"/>
                </a:solidFill>
                <a:latin typeface="Consolas" panose="020B0609020204030204" pitchFamily="49" charset="0"/>
              </a:rPr>
              <a:t>Repository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CrazyBooksDbContext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_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.dbset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= _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db.Set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&lt;T&gt;();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FR" sz="1200" dirty="0">
                <a:solidFill>
                  <a:srgbClr val="0000FF"/>
                </a:solidFill>
                <a:latin typeface="Consolas" panose="020B0609020204030204" pitchFamily="49" charset="0"/>
              </a:rPr>
              <a:t> public</a:t>
            </a: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FR" sz="1200" dirty="0" err="1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void</a:t>
            </a:r>
            <a:r>
              <a:rPr lang="fr-FR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</a:t>
            </a:r>
            <a:r>
              <a:rPr lang="fr-FR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Add</a:t>
            </a: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(T </a:t>
            </a:r>
            <a:r>
              <a:rPr lang="fr-FR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entity</a:t>
            </a:r>
            <a:r>
              <a:rPr lang="fr-FR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dbset.</a:t>
            </a:r>
            <a:r>
              <a:rPr lang="en-CA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Add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(entity);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T Get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id)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dbset.</a:t>
            </a:r>
            <a:r>
              <a:rPr lang="en-CA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Find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(id);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en-CA" sz="1200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29562BC-4AC8-476C-B9E4-CC55D96F6B92}"/>
              </a:ext>
            </a:extLst>
          </p:cNvPr>
          <p:cNvSpPr txBox="1"/>
          <p:nvPr/>
        </p:nvSpPr>
        <p:spPr>
          <a:xfrm>
            <a:off x="4274976" y="1592282"/>
            <a:ext cx="4792824" cy="397031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2B91A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RepositoryAsync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en-CA" sz="1200" dirty="0">
                <a:solidFill>
                  <a:srgbClr val="2B91AF"/>
                </a:solidFill>
                <a:latin typeface="Consolas" panose="020B0609020204030204" pitchFamily="49" charset="0"/>
              </a:rPr>
              <a:t>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&gt; : </a:t>
            </a:r>
            <a:r>
              <a:rPr lang="en-CA" sz="12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IRepositoryAsync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&lt;T&gt;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where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T :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endParaRPr lang="en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  private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readonly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CrazyBooksDbContext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internal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&lt;T&gt;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 </a:t>
            </a:r>
            <a:endParaRPr lang="en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RepositoryAsync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CrazyBooksDbContext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_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2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.dbSet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= _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db.Set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&lt;T&gt;();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endParaRPr lang="en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async</a:t>
            </a:r>
            <a:r>
              <a:rPr lang="en-CA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Task </a:t>
            </a:r>
            <a:r>
              <a:rPr lang="en-CA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AddAsync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(T entity)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dbSet.</a:t>
            </a:r>
            <a:r>
              <a:rPr lang="en-CA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AddAsync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(entity);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endParaRPr lang="en-CA" sz="1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async</a:t>
            </a:r>
            <a:r>
              <a:rPr lang="en-CA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Task&lt;T&gt; </a:t>
            </a:r>
            <a:r>
              <a:rPr lang="en-CA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GetAsync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id)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dbSet.</a:t>
            </a:r>
            <a:r>
              <a:rPr lang="en-CA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FindAsync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(id);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</p:txBody>
      </p:sp>
    </p:spTree>
    <p:extLst>
      <p:ext uri="{BB962C8B-B14F-4D97-AF65-F5344CB8AC3E}">
        <p14:creationId xmlns:p14="http://schemas.microsoft.com/office/powerpoint/2010/main" val="16723483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 err="1">
                <a:solidFill>
                  <a:schemeClr val="accent2"/>
                </a:solidFill>
              </a:rPr>
              <a:t>Programmation</a:t>
            </a:r>
            <a:r>
              <a:rPr lang="en-US" sz="2900" dirty="0">
                <a:solidFill>
                  <a:schemeClr val="accent2"/>
                </a:solidFill>
              </a:rPr>
              <a:t> </a:t>
            </a:r>
            <a:r>
              <a:rPr lang="en-US" sz="2900" dirty="0" err="1">
                <a:solidFill>
                  <a:schemeClr val="accent2"/>
                </a:solidFill>
              </a:rPr>
              <a:t>asynchrone</a:t>
            </a:r>
            <a:r>
              <a:rPr lang="en-US" sz="2900" dirty="0">
                <a:solidFill>
                  <a:schemeClr val="accent2"/>
                </a:solidFill>
              </a:rPr>
              <a:t>: </a:t>
            </a:r>
            <a:r>
              <a:rPr lang="en-US" sz="2900" dirty="0" err="1">
                <a:solidFill>
                  <a:schemeClr val="accent2"/>
                </a:solidFill>
              </a:rPr>
              <a:t>suggérée</a:t>
            </a:r>
            <a:endParaRPr lang="en-US" sz="2900" dirty="0">
              <a:solidFill>
                <a:schemeClr val="accent2"/>
              </a:solidFill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76200" y="1066800"/>
            <a:ext cx="8915400" cy="5029200"/>
          </a:xfrm>
        </p:spPr>
        <p:txBody>
          <a:bodyPr/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Lorsque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liés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à des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éléments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extérieurs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qui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ajoutent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potentiellement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des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délais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(reseau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externe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service Web, BD,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fichiers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etc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)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Lors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l’utilisation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intensive du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processeur</a:t>
            </a: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algn="l"/>
            <a:r>
              <a:rPr lang="en-US" i="1" dirty="0" err="1">
                <a:solidFill>
                  <a:schemeClr val="accent5"/>
                </a:solidFill>
              </a:rPr>
              <a:t>Sinon</a:t>
            </a:r>
            <a:r>
              <a:rPr lang="en-US" i="1" dirty="0">
                <a:solidFill>
                  <a:schemeClr val="accent5"/>
                </a:solidFill>
              </a:rPr>
              <a:t> le code </a:t>
            </a:r>
            <a:r>
              <a:rPr lang="en-US" i="1" dirty="0" err="1">
                <a:solidFill>
                  <a:schemeClr val="accent5"/>
                </a:solidFill>
              </a:rPr>
              <a:t>est</a:t>
            </a:r>
            <a:r>
              <a:rPr lang="en-US" i="1" dirty="0">
                <a:solidFill>
                  <a:schemeClr val="accent5"/>
                </a:solidFill>
              </a:rPr>
              <a:t> </a:t>
            </a:r>
            <a:r>
              <a:rPr lang="en-US" i="1" dirty="0" err="1">
                <a:solidFill>
                  <a:schemeClr val="accent5"/>
                </a:solidFill>
              </a:rPr>
              <a:t>en</a:t>
            </a:r>
            <a:r>
              <a:rPr lang="en-US" i="1" dirty="0">
                <a:solidFill>
                  <a:schemeClr val="accent5"/>
                </a:solidFill>
              </a:rPr>
              <a:t> </a:t>
            </a:r>
            <a:r>
              <a:rPr lang="en-US" i="1" dirty="0" err="1">
                <a:solidFill>
                  <a:schemeClr val="accent5"/>
                </a:solidFill>
              </a:rPr>
              <a:t>arrêt</a:t>
            </a:r>
            <a:r>
              <a:rPr lang="en-US" i="1" dirty="0">
                <a:solidFill>
                  <a:schemeClr val="accent5"/>
                </a:solidFill>
              </a:rPr>
              <a:t> </a:t>
            </a:r>
            <a:r>
              <a:rPr lang="en-US" i="1" dirty="0" err="1">
                <a:solidFill>
                  <a:schemeClr val="accent5"/>
                </a:solidFill>
              </a:rPr>
              <a:t>en</a:t>
            </a:r>
            <a:r>
              <a:rPr lang="en-US" i="1" dirty="0">
                <a:solidFill>
                  <a:schemeClr val="accent5"/>
                </a:solidFill>
              </a:rPr>
              <a:t> attendant la </a:t>
            </a:r>
            <a:r>
              <a:rPr lang="en-US" i="1" dirty="0" err="1">
                <a:solidFill>
                  <a:schemeClr val="accent5"/>
                </a:solidFill>
              </a:rPr>
              <a:t>réponse</a:t>
            </a:r>
            <a:r>
              <a:rPr lang="en-US" i="1" dirty="0">
                <a:solidFill>
                  <a:schemeClr val="accent5"/>
                </a:solidFill>
              </a:rPr>
              <a:t>…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tx2">
                    <a:lumMod val="75000"/>
                  </a:schemeClr>
                </a:solidFill>
              </a:rPr>
              <a:t>Exemples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: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Le code attends un retour de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données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de la BD</a:t>
            </a:r>
          </a:p>
          <a:p>
            <a:pPr marL="800100" lvl="1" indent="-342900" algn="l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Le code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effectue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un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calcul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laborieux</a:t>
            </a:r>
            <a:r>
              <a:rPr lang="en-US" sz="2000" dirty="0">
                <a:solidFill>
                  <a:schemeClr val="tx2">
                    <a:lumMod val="75000"/>
                  </a:schemeClr>
                </a:solidFill>
              </a:rPr>
              <a:t> et </a:t>
            </a:r>
            <a:r>
              <a:rPr lang="en-US" sz="2000" dirty="0" err="1">
                <a:solidFill>
                  <a:schemeClr val="tx2">
                    <a:lumMod val="75000"/>
                  </a:schemeClr>
                </a:solidFill>
              </a:rPr>
              <a:t>coûteux</a:t>
            </a: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pPr marL="800100" lvl="1" indent="-342900" algn="l">
              <a:buFont typeface="Arial" panose="020B0604020202020204" pitchFamily="34" charset="0"/>
              <a:buChar char="•"/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algn="l"/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7698"/>
            <a:ext cx="2547069" cy="1910302"/>
          </a:xfrm>
          <a:prstGeom prst="rect">
            <a:avLst/>
          </a:prstGeom>
        </p:spPr>
      </p:pic>
      <p:pic>
        <p:nvPicPr>
          <p:cNvPr id="8" name="gears hat">
            <a:extLst>
              <a:ext uri="{FF2B5EF4-FFF2-40B4-BE49-F238E27FC236}">
                <a16:creationId xmlns:a16="http://schemas.microsoft.com/office/drawing/2014/main" id="{B277A4D0-139F-4171-BE7E-ECBEFB0F9EB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38800" y="3962400"/>
            <a:ext cx="3611165" cy="2708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02599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0" y="609600"/>
            <a:ext cx="9144000" cy="533400"/>
          </a:xfrm>
        </p:spPr>
        <p:txBody>
          <a:bodyPr>
            <a:noAutofit/>
          </a:bodyPr>
          <a:lstStyle/>
          <a:p>
            <a:pPr algn="l"/>
            <a:r>
              <a:rPr lang="en-US" sz="2800" dirty="0">
                <a:solidFill>
                  <a:schemeClr val="accent2"/>
                </a:solidFill>
              </a:rPr>
              <a:t>Controller avec des </a:t>
            </a:r>
            <a:r>
              <a:rPr lang="en-US" sz="2800" dirty="0" err="1">
                <a:solidFill>
                  <a:schemeClr val="accent2"/>
                </a:solidFill>
              </a:rPr>
              <a:t>méthodes</a:t>
            </a:r>
            <a:r>
              <a:rPr lang="en-US" sz="2800" dirty="0">
                <a:solidFill>
                  <a:schemeClr val="accent2"/>
                </a:solidFill>
              </a:rPr>
              <a:t> </a:t>
            </a:r>
            <a:r>
              <a:rPr lang="en-US" sz="2800" dirty="0" err="1">
                <a:solidFill>
                  <a:schemeClr val="accent2"/>
                </a:solidFill>
              </a:rPr>
              <a:t>asynchrones</a:t>
            </a:r>
            <a:r>
              <a:rPr lang="en-US" sz="2800">
                <a:solidFill>
                  <a:schemeClr val="accent2"/>
                </a:solidFill>
              </a:rPr>
              <a:t>: Action Model</a:t>
            </a: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09DEC014-78A8-4C25-A0A4-EFFE5C735B43}"/>
              </a:ext>
            </a:extLst>
          </p:cNvPr>
          <p:cNvSpPr txBox="1"/>
          <p:nvPr/>
        </p:nvSpPr>
        <p:spPr>
          <a:xfrm>
            <a:off x="4419600" y="1447800"/>
            <a:ext cx="4637314" cy="466281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2B91AF"/>
                </a:solidFill>
                <a:latin typeface="Consolas" panose="020B0609020204030204" pitchFamily="49" charset="0"/>
              </a:rPr>
              <a:t>SubjectController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: Controller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async</a:t>
            </a:r>
            <a:r>
              <a:rPr lang="en-US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Task&lt;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IActionResult</a:t>
            </a:r>
            <a:r>
              <a:rPr lang="en-US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&gt;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Index()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&lt;Subject&gt;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SubjectList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1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await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unitOfWork.Subject.</a:t>
            </a:r>
            <a:r>
              <a:rPr lang="en-CA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GetAllAsync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View(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SubjectList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8000"/>
                </a:solidFill>
                <a:latin typeface="Consolas" panose="020B0609020204030204" pitchFamily="49" charset="0"/>
              </a:rPr>
              <a:t>//POST CREATE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HttpPost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async</a:t>
            </a:r>
            <a:r>
              <a:rPr lang="en-US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Task&lt;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IActionResult</a:t>
            </a:r>
            <a:r>
              <a:rPr lang="en-US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&gt;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Create(Subject subject)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  if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ModelState.IsValid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CA" sz="11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CA" sz="1100" dirty="0" err="1">
                <a:solidFill>
                  <a:srgbClr val="008000"/>
                </a:solidFill>
                <a:latin typeface="Consolas" panose="020B0609020204030204" pitchFamily="49" charset="0"/>
              </a:rPr>
              <a:t>Ajouter</a:t>
            </a:r>
            <a:r>
              <a:rPr lang="en-CA" sz="1100" dirty="0">
                <a:solidFill>
                  <a:srgbClr val="008000"/>
                </a:solidFill>
                <a:latin typeface="Consolas" panose="020B0609020204030204" pitchFamily="49" charset="0"/>
              </a:rPr>
              <a:t> à la BD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unitOfWork.Subject.</a:t>
            </a:r>
            <a:r>
              <a:rPr lang="en-CA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AddAsync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(subject);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_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unitOfWork.Save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RedirectToAction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nameof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(Index));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.View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(subject);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  <a:endParaRPr lang="en-CA" sz="1100" dirty="0"/>
          </a:p>
        </p:txBody>
      </p:sp>
      <p:sp>
        <p:nvSpPr>
          <p:cNvPr id="9" name="ZoneTexte 8">
            <a:extLst>
              <a:ext uri="{FF2B5EF4-FFF2-40B4-BE49-F238E27FC236}">
                <a16:creationId xmlns:a16="http://schemas.microsoft.com/office/drawing/2014/main" id="{B2A12108-76C6-4863-9829-BBA65F67253A}"/>
              </a:ext>
            </a:extLst>
          </p:cNvPr>
          <p:cNvSpPr txBox="1"/>
          <p:nvPr/>
        </p:nvSpPr>
        <p:spPr>
          <a:xfrm>
            <a:off x="85531" y="1447800"/>
            <a:ext cx="4180114" cy="466281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2B91AF"/>
                </a:solidFill>
                <a:latin typeface="Consolas" panose="020B0609020204030204" pitchFamily="49" charset="0"/>
              </a:rPr>
              <a:t>SubjectController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: Controller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IActionResult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Index()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&lt;Subject&gt;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SubjectList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= _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unitOfWork.Subject.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GetAll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 return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View(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SubjectList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8000"/>
                </a:solidFill>
                <a:latin typeface="Consolas" panose="020B0609020204030204" pitchFamily="49" charset="0"/>
              </a:rPr>
              <a:t>//POST CREATE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[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HttpPost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IActionResult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Create(Subject subject)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  if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ModelState.IsValid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CA" sz="1100" dirty="0">
                <a:solidFill>
                  <a:srgbClr val="008000"/>
                </a:solidFill>
                <a:latin typeface="Consolas" panose="020B0609020204030204" pitchFamily="49" charset="0"/>
              </a:rPr>
              <a:t>  // </a:t>
            </a:r>
            <a:r>
              <a:rPr lang="en-CA" sz="1100" dirty="0" err="1">
                <a:solidFill>
                  <a:srgbClr val="008000"/>
                </a:solidFill>
                <a:latin typeface="Consolas" panose="020B0609020204030204" pitchFamily="49" charset="0"/>
              </a:rPr>
              <a:t>Ajouter</a:t>
            </a:r>
            <a:r>
              <a:rPr lang="en-CA" sz="1100" dirty="0">
                <a:solidFill>
                  <a:srgbClr val="008000"/>
                </a:solidFill>
                <a:latin typeface="Consolas" panose="020B0609020204030204" pitchFamily="49" charset="0"/>
              </a:rPr>
              <a:t> à la BD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_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unitOfWork.Subject.</a:t>
            </a:r>
            <a:r>
              <a:rPr lang="en-CA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Add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(subject);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 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_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unitOfWork.Save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RedirectToAction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nameof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(Index));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.View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(subject);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endParaRPr lang="en-CA" sz="1100" dirty="0"/>
          </a:p>
        </p:txBody>
      </p:sp>
    </p:spTree>
    <p:extLst>
      <p:ext uri="{BB962C8B-B14F-4D97-AF65-F5344CB8AC3E}">
        <p14:creationId xmlns:p14="http://schemas.microsoft.com/office/powerpoint/2010/main" val="24208728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0" y="609600"/>
            <a:ext cx="9144000" cy="533400"/>
          </a:xfrm>
        </p:spPr>
        <p:txBody>
          <a:bodyPr>
            <a:noAutofit/>
          </a:bodyPr>
          <a:lstStyle/>
          <a:p>
            <a:pPr algn="l"/>
            <a:r>
              <a:rPr lang="en-US" sz="2800" dirty="0">
                <a:solidFill>
                  <a:schemeClr val="accent2"/>
                </a:solidFill>
              </a:rPr>
              <a:t>Controller avec des </a:t>
            </a:r>
            <a:r>
              <a:rPr lang="en-US" sz="2800" dirty="0" err="1">
                <a:solidFill>
                  <a:schemeClr val="accent2"/>
                </a:solidFill>
              </a:rPr>
              <a:t>méthodes</a:t>
            </a:r>
            <a:r>
              <a:rPr lang="en-US" sz="2800" dirty="0">
                <a:solidFill>
                  <a:schemeClr val="accent2"/>
                </a:solidFill>
              </a:rPr>
              <a:t> </a:t>
            </a:r>
            <a:r>
              <a:rPr lang="en-US" sz="2800" dirty="0" err="1">
                <a:solidFill>
                  <a:schemeClr val="accent2"/>
                </a:solidFill>
              </a:rPr>
              <a:t>asynchrones</a:t>
            </a:r>
            <a:r>
              <a:rPr lang="en-US" sz="2800" dirty="0">
                <a:solidFill>
                  <a:schemeClr val="accent2"/>
                </a:solidFill>
              </a:rPr>
              <a:t>: </a:t>
            </a:r>
            <a:r>
              <a:rPr lang="en-US" sz="2800" dirty="0" err="1">
                <a:solidFill>
                  <a:schemeClr val="accent2"/>
                </a:solidFill>
              </a:rPr>
              <a:t>ViewModels</a:t>
            </a: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9C5E780-B0C1-4D51-AD69-B5233559394F}"/>
              </a:ext>
            </a:extLst>
          </p:cNvPr>
          <p:cNvSpPr txBox="1"/>
          <p:nvPr/>
        </p:nvSpPr>
        <p:spPr>
          <a:xfrm>
            <a:off x="1143000" y="1430286"/>
            <a:ext cx="6553200" cy="212365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BookController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: Controller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IActionResult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Index()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&lt;Book&gt; 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objList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= _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unitOfWork.Book.</a:t>
            </a:r>
            <a:r>
              <a:rPr lang="en-US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GetAll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includeProperties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 err="1">
                <a:solidFill>
                  <a:srgbClr val="A31515"/>
                </a:solidFill>
                <a:latin typeface="Consolas" panose="020B0609020204030204" pitchFamily="49" charset="0"/>
              </a:rPr>
              <a:t>Publisher,Subject</a:t>
            </a:r>
            <a:r>
              <a:rPr lang="en-US" sz="1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View(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objList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CA" sz="12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24CC815-A7E7-481F-AC77-EF33E3EA5594}"/>
              </a:ext>
            </a:extLst>
          </p:cNvPr>
          <p:cNvSpPr txBox="1"/>
          <p:nvPr/>
        </p:nvSpPr>
        <p:spPr>
          <a:xfrm>
            <a:off x="1143000" y="3733800"/>
            <a:ext cx="6553200" cy="212365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200" dirty="0" err="1">
                <a:solidFill>
                  <a:srgbClr val="2B91AF"/>
                </a:solidFill>
                <a:latin typeface="Consolas" panose="020B0609020204030204" pitchFamily="49" charset="0"/>
              </a:rPr>
              <a:t>BookController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: Controller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2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2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2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async</a:t>
            </a:r>
            <a:r>
              <a:rPr lang="en-US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Task&lt;</a:t>
            </a:r>
            <a:r>
              <a:rPr lang="en-US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IActionResult</a:t>
            </a:r>
            <a:r>
              <a:rPr lang="en-US" sz="12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&gt; </a:t>
            </a:r>
            <a:r>
              <a:rPr lang="en-US" sz="1200" dirty="0">
                <a:solidFill>
                  <a:srgbClr val="000000"/>
                </a:solidFill>
                <a:latin typeface="Consolas" panose="020B0609020204030204" pitchFamily="49" charset="0"/>
              </a:rPr>
              <a:t>Index()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&lt;Book&gt; 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objList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2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await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unitOfWork.Book.</a:t>
            </a:r>
            <a:r>
              <a:rPr lang="en-CA" sz="12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GetAllAsync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includeProperties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:</a:t>
            </a:r>
            <a:r>
              <a:rPr lang="en-CA" sz="1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CA" sz="1200" dirty="0" err="1">
                <a:solidFill>
                  <a:srgbClr val="A31515"/>
                </a:solidFill>
                <a:latin typeface="Consolas" panose="020B0609020204030204" pitchFamily="49" charset="0"/>
              </a:rPr>
              <a:t>Publisher,Subject</a:t>
            </a:r>
            <a:r>
              <a:rPr lang="en-CA" sz="12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endParaRPr lang="en-CA" sz="12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CA" sz="12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View(</a:t>
            </a:r>
            <a:r>
              <a:rPr lang="en-CA" sz="1200" dirty="0" err="1">
                <a:solidFill>
                  <a:srgbClr val="000000"/>
                </a:solidFill>
                <a:latin typeface="Consolas" panose="020B0609020204030204" pitchFamily="49" charset="0"/>
              </a:rPr>
              <a:t>objList</a:t>
            </a:r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CA" sz="12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2422236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0" y="609600"/>
            <a:ext cx="9144000" cy="533400"/>
          </a:xfrm>
        </p:spPr>
        <p:txBody>
          <a:bodyPr>
            <a:noAutofit/>
          </a:bodyPr>
          <a:lstStyle/>
          <a:p>
            <a:pPr algn="l"/>
            <a:r>
              <a:rPr lang="en-US" sz="2800" dirty="0">
                <a:solidFill>
                  <a:schemeClr val="accent2"/>
                </a:solidFill>
              </a:rPr>
              <a:t>Controller avec des </a:t>
            </a:r>
            <a:r>
              <a:rPr lang="en-US" sz="2800" dirty="0" err="1">
                <a:solidFill>
                  <a:schemeClr val="accent2"/>
                </a:solidFill>
              </a:rPr>
              <a:t>méthodes</a:t>
            </a:r>
            <a:r>
              <a:rPr lang="en-US" sz="2800" dirty="0">
                <a:solidFill>
                  <a:schemeClr val="accent2"/>
                </a:solidFill>
              </a:rPr>
              <a:t> </a:t>
            </a:r>
            <a:r>
              <a:rPr lang="en-US" sz="2800" dirty="0" err="1">
                <a:solidFill>
                  <a:schemeClr val="accent2"/>
                </a:solidFill>
              </a:rPr>
              <a:t>asynchrones</a:t>
            </a:r>
            <a:r>
              <a:rPr lang="en-US" sz="2800" dirty="0">
                <a:solidFill>
                  <a:schemeClr val="accent2"/>
                </a:solidFill>
              </a:rPr>
              <a:t>: </a:t>
            </a:r>
            <a:r>
              <a:rPr lang="en-US" sz="2800" dirty="0" err="1">
                <a:solidFill>
                  <a:schemeClr val="accent2"/>
                </a:solidFill>
              </a:rPr>
              <a:t>ViewModels</a:t>
            </a:r>
            <a:endParaRPr lang="en-US" sz="2800" dirty="0">
              <a:solidFill>
                <a:schemeClr val="accent2"/>
              </a:solidFill>
            </a:endParaRP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69C5E780-B0C1-4D51-AD69-B5233559394F}"/>
              </a:ext>
            </a:extLst>
          </p:cNvPr>
          <p:cNvSpPr txBox="1"/>
          <p:nvPr/>
        </p:nvSpPr>
        <p:spPr>
          <a:xfrm>
            <a:off x="152400" y="1133143"/>
            <a:ext cx="4267200" cy="550920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100" dirty="0">
                <a:solidFill>
                  <a:srgbClr val="008000"/>
                </a:solidFill>
                <a:latin typeface="Consolas" panose="020B0609020204030204" pitchFamily="49" charset="0"/>
              </a:rPr>
              <a:t>//GET CREATE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IActionResult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Create()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Book =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Book(),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SubjectList</a:t>
            </a:r>
            <a:r>
              <a:rPr lang="en-US" sz="1100" dirty="0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 = _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unitOfWork.Subject.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GetAll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().Select(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SelectListItem</a:t>
            </a:r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Text =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i.Name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Value =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i.Id.ToString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}),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View(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8000"/>
                </a:solidFill>
                <a:latin typeface="Consolas" panose="020B0609020204030204" pitchFamily="49" charset="0"/>
              </a:rPr>
              <a:t>//POST CREATE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HttpPost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ValidateAntiForgeryToken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IActionResult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Create(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ModelState.IsValid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_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unitOfWork.Book</a:t>
            </a:r>
            <a:r>
              <a:rPr lang="en-CA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.Add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bookVM.Book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_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unitOfWork.Save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RedirectToAction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nameof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(Index));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…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124CC815-A7E7-481F-AC77-EF33E3EA5594}"/>
              </a:ext>
            </a:extLst>
          </p:cNvPr>
          <p:cNvSpPr txBox="1"/>
          <p:nvPr/>
        </p:nvSpPr>
        <p:spPr>
          <a:xfrm>
            <a:off x="4572000" y="1143000"/>
            <a:ext cx="4419600" cy="5509200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en-CA" sz="1100" dirty="0">
                <a:solidFill>
                  <a:srgbClr val="008000"/>
                </a:solidFill>
                <a:latin typeface="Consolas" panose="020B0609020204030204" pitchFamily="49" charset="0"/>
              </a:rPr>
              <a:t>//GET CREATE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async</a:t>
            </a:r>
            <a:r>
              <a:rPr lang="en-US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Task&lt;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IActionResult</a:t>
            </a:r>
            <a:r>
              <a:rPr lang="en-US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&gt; 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Create()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IEnumerable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&lt;Subject&gt;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SubList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1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await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unitOfWork.Subject</a:t>
            </a:r>
            <a:r>
              <a:rPr lang="en-CA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.GetAllAsync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{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Book =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Book(),</a:t>
            </a:r>
          </a:p>
          <a:p>
            <a:r>
              <a:rPr lang="en-US" sz="1100" dirty="0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SubjectList</a:t>
            </a:r>
            <a:r>
              <a:rPr lang="en-US" sz="1100" dirty="0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 =  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00"/>
                </a:highlight>
                <a:latin typeface="Consolas" panose="020B0609020204030204" pitchFamily="49" charset="0"/>
              </a:rPr>
              <a:t>SubList.Select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i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=&gt;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SelectListItem</a:t>
            </a:r>
            <a:endParaRPr lang="en-US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Text =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i.Name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Value =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i.Id.ToString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}),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…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View(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>
                <a:solidFill>
                  <a:srgbClr val="008000"/>
                </a:solidFill>
                <a:latin typeface="Consolas" panose="020B0609020204030204" pitchFamily="49" charset="0"/>
              </a:rPr>
              <a:t>//POST CREATE</a:t>
            </a:r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HttpPost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[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ValidateAntiForgeryToken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]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async</a:t>
            </a:r>
            <a:r>
              <a:rPr lang="en-US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Task&lt;</a:t>
            </a:r>
            <a:r>
              <a:rPr lang="en-US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IActionResult</a:t>
            </a:r>
            <a:r>
              <a:rPr lang="en-US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&gt; 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Create(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ModelState.IsValid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{</a:t>
            </a:r>
          </a:p>
          <a:p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   </a:t>
            </a:r>
            <a:r>
              <a:rPr lang="en-CA" sz="11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await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_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unitOfWork.Book.</a:t>
            </a:r>
            <a:r>
              <a:rPr lang="en-CA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AddAsync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bookVM.Book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}</a:t>
            </a:r>
          </a:p>
          <a:p>
            <a:endParaRPr lang="en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_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unitOfWork.Save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RedirectToAction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nameof</a:t>
            </a:r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(Index));</a:t>
            </a:r>
          </a:p>
          <a:p>
            <a:r>
              <a:rPr lang="en-CA" sz="1100" dirty="0">
                <a:solidFill>
                  <a:srgbClr val="000000"/>
                </a:solidFill>
                <a:latin typeface="Consolas" panose="020B0609020204030204" pitchFamily="49" charset="0"/>
              </a:rPr>
              <a:t>….</a:t>
            </a:r>
          </a:p>
        </p:txBody>
      </p:sp>
    </p:spTree>
    <p:extLst>
      <p:ext uri="{BB962C8B-B14F-4D97-AF65-F5344CB8AC3E}">
        <p14:creationId xmlns:p14="http://schemas.microsoft.com/office/powerpoint/2010/main" val="26767349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06FD5C-B735-4C9B-A932-695BE64405B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Plus de détails sur les </a:t>
            </a:r>
            <a:r>
              <a:rPr lang="fr-CA" dirty="0" err="1"/>
              <a:t>Task</a:t>
            </a:r>
            <a:r>
              <a:rPr lang="fr-CA" dirty="0"/>
              <a:t> </a:t>
            </a:r>
            <a:r>
              <a:rPr lang="fr-CA" dirty="0" err="1"/>
              <a:t>async</a:t>
            </a:r>
            <a:r>
              <a:rPr lang="fr-CA" dirty="0"/>
              <a:t>?</a:t>
            </a:r>
          </a:p>
        </p:txBody>
      </p:sp>
      <p:pic>
        <p:nvPicPr>
          <p:cNvPr id="4" name="road_sign">
            <a:extLst>
              <a:ext uri="{FF2B5EF4-FFF2-40B4-BE49-F238E27FC236}">
                <a16:creationId xmlns:a16="http://schemas.microsoft.com/office/drawing/2014/main" id="{CEE28579-8941-409C-8C1D-98AC48307E2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295400"/>
            <a:ext cx="5878287" cy="5143500"/>
          </a:xfrm>
          <a:prstGeom prst="rect">
            <a:avLst/>
          </a:prstGeom>
        </p:spPr>
      </p:pic>
      <p:sp>
        <p:nvSpPr>
          <p:cNvPr id="5" name="Subtitle 8">
            <a:extLst>
              <a:ext uri="{FF2B5EF4-FFF2-40B4-BE49-F238E27FC236}">
                <a16:creationId xmlns:a16="http://schemas.microsoft.com/office/drawing/2014/main" id="{17ADC9F2-0D9C-4D54-BE4A-C045592104C2}"/>
              </a:ext>
            </a:extLst>
          </p:cNvPr>
          <p:cNvSpPr txBox="1">
            <a:spLocks/>
          </p:cNvSpPr>
          <p:nvPr/>
        </p:nvSpPr>
        <p:spPr>
          <a:xfrm rot="21146695">
            <a:off x="2610295" y="2682529"/>
            <a:ext cx="2673760" cy="152465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1800" b="1" dirty="0" err="1">
                <a:solidFill>
                  <a:schemeClr val="accent2"/>
                </a:solidFill>
              </a:rPr>
              <a:t>Cours</a:t>
            </a:r>
            <a:endParaRPr lang="en-US" sz="1400" b="1" dirty="0">
              <a:solidFill>
                <a:schemeClr val="accent2"/>
              </a:solidFill>
            </a:endParaRPr>
          </a:p>
          <a:p>
            <a:pPr algn="ctr"/>
            <a:endParaRPr lang="en-US" sz="1400" b="1" dirty="0">
              <a:solidFill>
                <a:schemeClr val="tx1"/>
              </a:solidFill>
            </a:endParaRPr>
          </a:p>
          <a:p>
            <a:pPr algn="ctr"/>
            <a:r>
              <a:rPr lang="en-US" sz="1400" b="1" dirty="0">
                <a:solidFill>
                  <a:schemeClr val="tx1"/>
                </a:solidFill>
              </a:rPr>
              <a:t>5W5 </a:t>
            </a:r>
            <a:r>
              <a:rPr lang="en-US" sz="1400" b="1" dirty="0" err="1">
                <a:solidFill>
                  <a:schemeClr val="tx1"/>
                </a:solidFill>
              </a:rPr>
              <a:t>Programmation</a:t>
            </a:r>
            <a:r>
              <a:rPr lang="en-US" sz="1400" b="1" dirty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en-US" sz="1400" b="1" dirty="0">
                <a:solidFill>
                  <a:schemeClr val="tx1"/>
                </a:solidFill>
              </a:rPr>
              <a:t>Web </a:t>
            </a:r>
            <a:r>
              <a:rPr lang="en-US" sz="1400" b="1" dirty="0" err="1">
                <a:solidFill>
                  <a:schemeClr val="tx1"/>
                </a:solidFill>
              </a:rPr>
              <a:t>avancée</a:t>
            </a:r>
            <a:endParaRPr lang="en-US" sz="1400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667425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1"/>
                </a:solidFill>
              </a:rPr>
              <a:t>Éléments</a:t>
            </a:r>
            <a:r>
              <a:rPr lang="en-US" dirty="0">
                <a:solidFill>
                  <a:schemeClr val="accent1"/>
                </a:solidFill>
              </a:rPr>
              <a:t> </a:t>
            </a:r>
            <a:r>
              <a:rPr lang="en-US" dirty="0" err="1">
                <a:solidFill>
                  <a:schemeClr val="accent1"/>
                </a:solidFill>
              </a:rPr>
              <a:t>clés</a:t>
            </a:r>
            <a:r>
              <a:rPr lang="en-US" dirty="0">
                <a:solidFill>
                  <a:schemeClr val="accent1"/>
                </a:solidFill>
              </a:rPr>
              <a:t> et syntaxes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90135" y="3581400"/>
            <a:ext cx="2125265" cy="3400425"/>
          </a:xfrm>
          <a:prstGeom prst="rect">
            <a:avLst/>
          </a:prstGeom>
        </p:spPr>
      </p:pic>
      <p:graphicFrame>
        <p:nvGraphicFramePr>
          <p:cNvPr id="4" name="Tableau 5">
            <a:extLst>
              <a:ext uri="{FF2B5EF4-FFF2-40B4-BE49-F238E27FC236}">
                <a16:creationId xmlns:a16="http://schemas.microsoft.com/office/drawing/2014/main" id="{43EC42CC-FC86-4031-9444-21BF4C71B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17841282"/>
              </p:ext>
            </p:extLst>
          </p:nvPr>
        </p:nvGraphicFramePr>
        <p:xfrm>
          <a:off x="381000" y="1397000"/>
          <a:ext cx="8229600" cy="20269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2257">
                  <a:extLst>
                    <a:ext uri="{9D8B030D-6E8A-4147-A177-3AD203B41FA5}">
                      <a16:colId xmlns:a16="http://schemas.microsoft.com/office/drawing/2014/main" val="3145676029"/>
                    </a:ext>
                  </a:extLst>
                </a:gridCol>
                <a:gridCol w="5527343">
                  <a:extLst>
                    <a:ext uri="{9D8B030D-6E8A-4147-A177-3AD203B41FA5}">
                      <a16:colId xmlns:a16="http://schemas.microsoft.com/office/drawing/2014/main" val="15006460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Mots clés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74759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 err="1"/>
                        <a:t>Task</a:t>
                      </a:r>
                      <a:r>
                        <a:rPr lang="fr-CA" dirty="0"/>
                        <a:t> et </a:t>
                      </a:r>
                      <a:r>
                        <a:rPr lang="fr-CA" dirty="0" err="1"/>
                        <a:t>Task</a:t>
                      </a:r>
                      <a:r>
                        <a:rPr lang="fr-CA" dirty="0"/>
                        <a:t>&lt;T&gt;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Objets utilisés en arrière-plan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218348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 err="1"/>
                        <a:t>async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Indicateur de méthode asynchrone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136623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 err="1"/>
                        <a:t>await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Mot clé transférant le contrôle de la méthode d’appel à la méthode appelant jusqu’à la fin de l’exécution de l’instruction (tâche) en attente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50798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86388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Le passage de </a:t>
            </a:r>
            <a:r>
              <a:rPr lang="en-US" dirty="0" err="1">
                <a:solidFill>
                  <a:schemeClr val="accent3"/>
                </a:solidFill>
              </a:rPr>
              <a:t>contrôle</a:t>
            </a:r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309084"/>
            <a:ext cx="4191000" cy="263149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async</a:t>
            </a:r>
            <a:r>
              <a:rPr lang="en-US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Task&lt;</a:t>
            </a:r>
            <a:r>
              <a:rPr lang="en-US" sz="11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char</a:t>
            </a:r>
            <a:r>
              <a:rPr lang="en-US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&gt;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await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Task.Delay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c =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LongCalculationAsync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c.</a:t>
            </a:r>
            <a:r>
              <a:rPr lang="fr-CA" sz="1100" dirty="0" err="1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Result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796F6A6-CE55-4B43-87B3-C78C0C35F3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00600" y="2296513"/>
            <a:ext cx="4191000" cy="263149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0000FF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char</a:t>
            </a:r>
            <a:r>
              <a:rPr lang="fr-CA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Thread.Sleep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c =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100" dirty="0">
                <a:solidFill>
                  <a:srgbClr val="000000"/>
                </a:solidFill>
                <a:highlight>
                  <a:srgbClr val="00FFFF"/>
                </a:highlight>
                <a:latin typeface="Consolas" panose="020B0609020204030204" pitchFamily="49" charset="0"/>
              </a:rPr>
              <a:t>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Légende : flèche courbée 2">
            <a:extLst>
              <a:ext uri="{FF2B5EF4-FFF2-40B4-BE49-F238E27FC236}">
                <a16:creationId xmlns:a16="http://schemas.microsoft.com/office/drawing/2014/main" id="{54485266-3C45-4EAC-A7D3-282BD1BDE70F}"/>
              </a:ext>
            </a:extLst>
          </p:cNvPr>
          <p:cNvSpPr/>
          <p:nvPr/>
        </p:nvSpPr>
        <p:spPr>
          <a:xfrm>
            <a:off x="986279" y="5334000"/>
            <a:ext cx="1295400" cy="609600"/>
          </a:xfrm>
          <a:prstGeom prst="borderCallout2">
            <a:avLst>
              <a:gd name="adj1" fmla="val -5993"/>
              <a:gd name="adj2" fmla="val 52067"/>
              <a:gd name="adj3" fmla="val -50838"/>
              <a:gd name="adj4" fmla="val 67020"/>
              <a:gd name="adj5" fmla="val -100902"/>
              <a:gd name="adj6" fmla="val 103970"/>
            </a:avLst>
          </a:prstGeom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CA" dirty="0" err="1">
                <a:solidFill>
                  <a:schemeClr val="tx1"/>
                </a:solidFill>
              </a:rPr>
              <a:t>Task</a:t>
            </a:r>
            <a:r>
              <a:rPr lang="fr-CA" dirty="0">
                <a:solidFill>
                  <a:schemeClr val="tx1"/>
                </a:solidFill>
              </a:rPr>
              <a:t> </a:t>
            </a:r>
            <a:r>
              <a:rPr lang="fr-CA" dirty="0" err="1">
                <a:solidFill>
                  <a:schemeClr val="tx1"/>
                </a:solidFill>
              </a:rPr>
              <a:t>Result</a:t>
            </a:r>
            <a:endParaRPr lang="fr-CA" dirty="0">
              <a:solidFill>
                <a:schemeClr val="tx1"/>
              </a:solidFill>
            </a:endParaRPr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344856E5-E368-4A93-AE6E-4414B4244217}"/>
              </a:ext>
            </a:extLst>
          </p:cNvPr>
          <p:cNvSpPr txBox="1"/>
          <p:nvPr/>
        </p:nvSpPr>
        <p:spPr>
          <a:xfrm>
            <a:off x="986279" y="1536427"/>
            <a:ext cx="73914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1" dirty="0">
                <a:solidFill>
                  <a:schemeClr val="accent5"/>
                </a:solidFill>
              </a:rPr>
              <a:t>Async</a:t>
            </a:r>
            <a:r>
              <a:rPr lang="en-US" sz="2800" b="1" dirty="0">
                <a:solidFill>
                  <a:schemeClr val="accent3"/>
                </a:solidFill>
              </a:rPr>
              <a:t>			 </a:t>
            </a:r>
            <a:r>
              <a:rPr lang="en-US" sz="2800" b="1" dirty="0" err="1"/>
              <a:t>contre</a:t>
            </a:r>
            <a:r>
              <a:rPr lang="en-US" sz="2800" b="1" dirty="0">
                <a:solidFill>
                  <a:schemeClr val="accent1"/>
                </a:solidFill>
              </a:rPr>
              <a:t> 			</a:t>
            </a:r>
            <a:r>
              <a:rPr lang="en-US" sz="2800" b="1" dirty="0">
                <a:solidFill>
                  <a:schemeClr val="accent5"/>
                </a:solidFill>
              </a:rPr>
              <a:t>sync</a:t>
            </a:r>
            <a:r>
              <a:rPr lang="en-US" sz="2800" b="1" dirty="0">
                <a:solidFill>
                  <a:schemeClr val="accent1"/>
                </a:solidFill>
              </a:rPr>
              <a:t> : </a:t>
            </a:r>
            <a:endParaRPr lang="fr-CA" sz="2800" b="1" dirty="0"/>
          </a:p>
        </p:txBody>
      </p:sp>
    </p:spTree>
    <p:extLst>
      <p:ext uri="{BB962C8B-B14F-4D97-AF65-F5344CB8AC3E}">
        <p14:creationId xmlns:p14="http://schemas.microsoft.com/office/powerpoint/2010/main" val="13539494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sync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action: Le passage de </a:t>
            </a:r>
            <a:r>
              <a:rPr lang="en-US" dirty="0" err="1">
                <a:solidFill>
                  <a:schemeClr val="accent1"/>
                </a:solidFill>
              </a:rPr>
              <a:t>contrôle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224445"/>
            <a:ext cx="4191000" cy="28007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Thread.Sleep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c = </a:t>
            </a:r>
            <a:r>
              <a:rPr lang="fr-CA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(c);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Flèche : courbe vers la gauche 2">
            <a:extLst>
              <a:ext uri="{FF2B5EF4-FFF2-40B4-BE49-F238E27FC236}">
                <a16:creationId xmlns:a16="http://schemas.microsoft.com/office/drawing/2014/main" id="{51849B7A-6D5C-4A00-97B4-8B10C40FB7DF}"/>
              </a:ext>
            </a:extLst>
          </p:cNvPr>
          <p:cNvSpPr/>
          <p:nvPr/>
        </p:nvSpPr>
        <p:spPr>
          <a:xfrm rot="21221215" flipV="1">
            <a:off x="2630780" y="2284298"/>
            <a:ext cx="1203901" cy="2090427"/>
          </a:xfrm>
          <a:prstGeom prst="curved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AEC0041C-C26B-4A27-934B-2127DA56DB01}"/>
              </a:ext>
            </a:extLst>
          </p:cNvPr>
          <p:cNvSpPr/>
          <p:nvPr/>
        </p:nvSpPr>
        <p:spPr>
          <a:xfrm>
            <a:off x="4953000" y="1905000"/>
            <a:ext cx="3657600" cy="15240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b="1" dirty="0">
                <a:solidFill>
                  <a:srgbClr val="7030A0"/>
                </a:solidFill>
              </a:rPr>
              <a:t>Main</a:t>
            </a:r>
            <a:r>
              <a:rPr lang="fr-CA" dirty="0">
                <a:solidFill>
                  <a:schemeClr val="tx1"/>
                </a:solidFill>
              </a:rPr>
              <a:t>: </a:t>
            </a:r>
          </a:p>
          <a:p>
            <a:r>
              <a:rPr lang="fr-CA" dirty="0">
                <a:solidFill>
                  <a:schemeClr val="tx1"/>
                </a:solidFill>
              </a:rPr>
              <a:t>   Appel </a:t>
            </a:r>
            <a:r>
              <a:rPr lang="fr-CA" dirty="0" err="1">
                <a:solidFill>
                  <a:schemeClr val="tx1"/>
                </a:solidFill>
              </a:rPr>
              <a:t>LongCalculation</a:t>
            </a:r>
            <a:r>
              <a:rPr lang="fr-CA" dirty="0">
                <a:solidFill>
                  <a:schemeClr val="tx1"/>
                </a:solidFill>
              </a:rPr>
              <a:t> ()</a:t>
            </a:r>
          </a:p>
        </p:txBody>
      </p:sp>
    </p:spTree>
    <p:extLst>
      <p:ext uri="{BB962C8B-B14F-4D97-AF65-F5344CB8AC3E}">
        <p14:creationId xmlns:p14="http://schemas.microsoft.com/office/powerpoint/2010/main" val="150168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sync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action: Le passage de </a:t>
            </a:r>
            <a:r>
              <a:rPr lang="en-US" dirty="0" err="1">
                <a:solidFill>
                  <a:schemeClr val="accent1"/>
                </a:solidFill>
              </a:rPr>
              <a:t>contrôle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224445"/>
            <a:ext cx="4191000" cy="28007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Thread.Sleep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c =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(c);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Flèche : courbe vers la gauche 2">
            <a:extLst>
              <a:ext uri="{FF2B5EF4-FFF2-40B4-BE49-F238E27FC236}">
                <a16:creationId xmlns:a16="http://schemas.microsoft.com/office/drawing/2014/main" id="{51849B7A-6D5C-4A00-97B4-8B10C40FB7DF}"/>
              </a:ext>
            </a:extLst>
          </p:cNvPr>
          <p:cNvSpPr/>
          <p:nvPr/>
        </p:nvSpPr>
        <p:spPr>
          <a:xfrm rot="21221215" flipV="1">
            <a:off x="2630780" y="2284298"/>
            <a:ext cx="1203901" cy="2090427"/>
          </a:xfrm>
          <a:prstGeom prst="curved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AEC0041C-C26B-4A27-934B-2127DA56DB01}"/>
              </a:ext>
            </a:extLst>
          </p:cNvPr>
          <p:cNvSpPr/>
          <p:nvPr/>
        </p:nvSpPr>
        <p:spPr>
          <a:xfrm>
            <a:off x="4953000" y="1905000"/>
            <a:ext cx="3657600" cy="18288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b="1" dirty="0" err="1">
                <a:solidFill>
                  <a:srgbClr val="7030A0"/>
                </a:solidFill>
              </a:rPr>
              <a:t>LongCalculation</a:t>
            </a:r>
            <a:r>
              <a:rPr lang="fr-CA" dirty="0">
                <a:solidFill>
                  <a:schemeClr val="tx1"/>
                </a:solidFill>
              </a:rPr>
              <a:t>: </a:t>
            </a:r>
          </a:p>
          <a:p>
            <a:r>
              <a:rPr lang="fr-CA" dirty="0">
                <a:solidFill>
                  <a:schemeClr val="tx1"/>
                </a:solidFill>
              </a:rPr>
              <a:t>   Prend le contrôle et attend 2 sec.</a:t>
            </a:r>
          </a:p>
          <a:p>
            <a:r>
              <a:rPr lang="fr-CA" dirty="0">
                <a:solidFill>
                  <a:schemeClr val="tx1"/>
                </a:solidFill>
              </a:rPr>
              <a:t>Taper</a:t>
            </a:r>
            <a:r>
              <a:rPr lang="fr-CA" dirty="0"/>
              <a:t> </a:t>
            </a:r>
            <a:r>
              <a:rPr lang="fr-CA" b="1" dirty="0">
                <a:solidFill>
                  <a:schemeClr val="accent5"/>
                </a:solidFill>
              </a:rPr>
              <a:t>V </a:t>
            </a:r>
            <a:r>
              <a:rPr lang="fr-CA" dirty="0">
                <a:solidFill>
                  <a:schemeClr val="tx1"/>
                </a:solidFill>
              </a:rPr>
              <a:t>dans la console (</a:t>
            </a:r>
            <a:r>
              <a:rPr lang="fr-CA" dirty="0">
                <a:solidFill>
                  <a:schemeClr val="accent3"/>
                </a:solidFill>
              </a:rPr>
              <a:t>avant</a:t>
            </a:r>
            <a:r>
              <a:rPr lang="fr-CA" dirty="0">
                <a:solidFill>
                  <a:schemeClr val="tx1"/>
                </a:solidFill>
              </a:rPr>
              <a:t> 2sec = durée du </a:t>
            </a:r>
            <a:r>
              <a:rPr lang="fr-CA" dirty="0" err="1">
                <a:solidFill>
                  <a:schemeClr val="tx1"/>
                </a:solidFill>
              </a:rPr>
              <a:t>sleep</a:t>
            </a:r>
            <a:r>
              <a:rPr lang="fr-CA" dirty="0">
                <a:solidFill>
                  <a:schemeClr val="tx1"/>
                </a:solidFill>
              </a:rPr>
              <a:t>)</a:t>
            </a:r>
          </a:p>
          <a:p>
            <a:r>
              <a:rPr lang="fr-CA" dirty="0">
                <a:solidFill>
                  <a:schemeClr val="tx1"/>
                </a:solidFill>
              </a:rPr>
              <a:t>… La console ne fait rien.</a:t>
            </a:r>
          </a:p>
        </p:txBody>
      </p:sp>
    </p:spTree>
    <p:extLst>
      <p:ext uri="{BB962C8B-B14F-4D97-AF65-F5344CB8AC3E}">
        <p14:creationId xmlns:p14="http://schemas.microsoft.com/office/powerpoint/2010/main" val="36461006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sync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action: Le passage de </a:t>
            </a:r>
            <a:r>
              <a:rPr lang="en-US" dirty="0" err="1">
                <a:solidFill>
                  <a:schemeClr val="accent1"/>
                </a:solidFill>
              </a:rPr>
              <a:t>contrôle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224445"/>
            <a:ext cx="4191000" cy="28007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Thread.Sleep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c =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(c);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" name="Flèche : courbe vers la gauche 2">
            <a:extLst>
              <a:ext uri="{FF2B5EF4-FFF2-40B4-BE49-F238E27FC236}">
                <a16:creationId xmlns:a16="http://schemas.microsoft.com/office/drawing/2014/main" id="{51849B7A-6D5C-4A00-97B4-8B10C40FB7DF}"/>
              </a:ext>
            </a:extLst>
          </p:cNvPr>
          <p:cNvSpPr/>
          <p:nvPr/>
        </p:nvSpPr>
        <p:spPr>
          <a:xfrm rot="19807856">
            <a:off x="2546522" y="2218344"/>
            <a:ext cx="1203901" cy="2090427"/>
          </a:xfrm>
          <a:prstGeom prst="curvedLeftArrow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AEC0041C-C26B-4A27-934B-2127DA56DB01}"/>
              </a:ext>
            </a:extLst>
          </p:cNvPr>
          <p:cNvSpPr/>
          <p:nvPr/>
        </p:nvSpPr>
        <p:spPr>
          <a:xfrm>
            <a:off x="4953000" y="1905000"/>
            <a:ext cx="3657600" cy="18288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b="1" dirty="0" err="1">
                <a:solidFill>
                  <a:srgbClr val="7030A0"/>
                </a:solidFill>
              </a:rPr>
              <a:t>LongCalculation</a:t>
            </a:r>
            <a:r>
              <a:rPr lang="fr-CA" dirty="0">
                <a:solidFill>
                  <a:schemeClr val="tx1"/>
                </a:solidFill>
              </a:rPr>
              <a:t>: </a:t>
            </a:r>
          </a:p>
          <a:p>
            <a:r>
              <a:rPr lang="fr-CA" dirty="0">
                <a:solidFill>
                  <a:schemeClr val="tx1"/>
                </a:solidFill>
              </a:rPr>
              <a:t>Après 2 sec. retourne X et renvoie le contrôle à </a:t>
            </a:r>
            <a:r>
              <a:rPr lang="fr-CA" b="1" dirty="0">
                <a:solidFill>
                  <a:srgbClr val="7030A0"/>
                </a:solidFill>
              </a:rPr>
              <a:t>Main</a:t>
            </a:r>
            <a:r>
              <a:rPr lang="fr-CA" dirty="0">
                <a:solidFill>
                  <a:schemeClr val="tx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91256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sync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action: Le passage de </a:t>
            </a:r>
            <a:r>
              <a:rPr lang="en-US" dirty="0" err="1">
                <a:solidFill>
                  <a:schemeClr val="accent1"/>
                </a:solidFill>
              </a:rPr>
              <a:t>contrôle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224445"/>
            <a:ext cx="4191000" cy="28007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Thread.Sleep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c =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(c);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AEC0041C-C26B-4A27-934B-2127DA56DB01}"/>
              </a:ext>
            </a:extLst>
          </p:cNvPr>
          <p:cNvSpPr/>
          <p:nvPr/>
        </p:nvSpPr>
        <p:spPr>
          <a:xfrm>
            <a:off x="4953000" y="1905000"/>
            <a:ext cx="3657600" cy="18288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b="1" dirty="0">
                <a:solidFill>
                  <a:srgbClr val="7030A0"/>
                </a:solidFill>
              </a:rPr>
              <a:t>Main</a:t>
            </a:r>
            <a:r>
              <a:rPr lang="fr-CA" dirty="0">
                <a:solidFill>
                  <a:schemeClr val="tx1"/>
                </a:solidFill>
              </a:rPr>
              <a:t>: </a:t>
            </a:r>
          </a:p>
          <a:p>
            <a:r>
              <a:rPr lang="fr-CA" b="1" dirty="0">
                <a:solidFill>
                  <a:schemeClr val="accent5"/>
                </a:solidFill>
              </a:rPr>
              <a:t>C</a:t>
            </a:r>
            <a:r>
              <a:rPr lang="fr-CA" dirty="0">
                <a:solidFill>
                  <a:schemeClr val="tx1"/>
                </a:solidFill>
              </a:rPr>
              <a:t> a maintenant la valeur </a:t>
            </a:r>
            <a:r>
              <a:rPr lang="fr-CA" dirty="0">
                <a:solidFill>
                  <a:schemeClr val="accent5"/>
                </a:solidFill>
              </a:rPr>
              <a:t>X</a:t>
            </a:r>
            <a:r>
              <a:rPr lang="fr-CA" dirty="0">
                <a:solidFill>
                  <a:schemeClr val="tx1"/>
                </a:solidFill>
              </a:rPr>
              <a:t>.</a:t>
            </a:r>
          </a:p>
          <a:p>
            <a:endParaRPr lang="fr-CA" dirty="0">
              <a:solidFill>
                <a:schemeClr val="tx1"/>
              </a:solidFill>
            </a:endParaRPr>
          </a:p>
          <a:p>
            <a:r>
              <a:rPr lang="fr-CA" dirty="0">
                <a:solidFill>
                  <a:schemeClr val="tx1"/>
                </a:solidFill>
              </a:rPr>
              <a:t>La console affiche </a:t>
            </a:r>
            <a:r>
              <a:rPr lang="fr-CA" b="1" dirty="0">
                <a:solidFill>
                  <a:schemeClr val="accent5"/>
                </a:solidFill>
              </a:rPr>
              <a:t>V</a:t>
            </a:r>
            <a:r>
              <a:rPr lang="fr-CA" dirty="0">
                <a:solidFill>
                  <a:schemeClr val="tx1"/>
                </a:solidFill>
              </a:rPr>
              <a:t>.</a:t>
            </a:r>
          </a:p>
          <a:p>
            <a:endParaRPr lang="fr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58076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>
                <a:solidFill>
                  <a:schemeClr val="accent3"/>
                </a:solidFill>
              </a:rPr>
              <a:t>sync </a:t>
            </a:r>
            <a:r>
              <a:rPr lang="en-US" dirty="0" err="1">
                <a:solidFill>
                  <a:schemeClr val="accent1"/>
                </a:solidFill>
              </a:rPr>
              <a:t>en</a:t>
            </a:r>
            <a:r>
              <a:rPr lang="en-US" dirty="0">
                <a:solidFill>
                  <a:schemeClr val="accent1"/>
                </a:solidFill>
              </a:rPr>
              <a:t> action: Le passage de </a:t>
            </a:r>
            <a:r>
              <a:rPr lang="en-US" dirty="0" err="1">
                <a:solidFill>
                  <a:schemeClr val="accent1"/>
                </a:solidFill>
              </a:rPr>
              <a:t>contrôle</a:t>
            </a:r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2D5863C-58AF-4CFD-B879-FD526EE139F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" y="2224445"/>
            <a:ext cx="4191000" cy="2800767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char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Thread.Sleep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(2000);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>
                <a:solidFill>
                  <a:srgbClr val="A31515"/>
                </a:solidFill>
                <a:latin typeface="Consolas" panose="020B0609020204030204" pitchFamily="49" charset="0"/>
              </a:rPr>
              <a:t>'X'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fr-CA" sz="11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1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Main()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{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c = </a:t>
            </a:r>
            <a:r>
              <a:rPr lang="fr-CA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LongCalculation</a:t>
            </a:r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Console.WriteLine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Console.ReadKey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1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).</a:t>
            </a:r>
            <a:r>
              <a:rPr lang="en-US" sz="1100" dirty="0" err="1">
                <a:solidFill>
                  <a:srgbClr val="000000"/>
                </a:solidFill>
                <a:latin typeface="Consolas" panose="020B0609020204030204" pitchFamily="49" charset="0"/>
              </a:rPr>
              <a:t>KeyChar</a:t>
            </a:r>
            <a:r>
              <a:rPr lang="en-US" sz="11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fr-CA" sz="11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Console.WriteLine</a:t>
            </a:r>
            <a:r>
              <a:rPr lang="fr-CA" sz="11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(c);</a:t>
            </a:r>
          </a:p>
          <a:p>
            <a:r>
              <a:rPr lang="fr-CA" sz="11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endParaRPr kumimoji="0" lang="fr-FR" altLang="fr-FR" sz="11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" name="Rectangle : avec coin rogné 3">
            <a:extLst>
              <a:ext uri="{FF2B5EF4-FFF2-40B4-BE49-F238E27FC236}">
                <a16:creationId xmlns:a16="http://schemas.microsoft.com/office/drawing/2014/main" id="{AEC0041C-C26B-4A27-934B-2127DA56DB01}"/>
              </a:ext>
            </a:extLst>
          </p:cNvPr>
          <p:cNvSpPr/>
          <p:nvPr/>
        </p:nvSpPr>
        <p:spPr>
          <a:xfrm>
            <a:off x="4953000" y="1905000"/>
            <a:ext cx="3657600" cy="1828800"/>
          </a:xfrm>
          <a:prstGeom prst="snip1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CA" b="1" dirty="0">
                <a:solidFill>
                  <a:srgbClr val="7030A0"/>
                </a:solidFill>
              </a:rPr>
              <a:t>Main</a:t>
            </a:r>
            <a:r>
              <a:rPr lang="fr-CA" dirty="0">
                <a:solidFill>
                  <a:schemeClr val="tx1"/>
                </a:solidFill>
              </a:rPr>
              <a:t>: </a:t>
            </a:r>
          </a:p>
          <a:p>
            <a:r>
              <a:rPr lang="fr-CA" b="1" dirty="0">
                <a:solidFill>
                  <a:schemeClr val="accent5"/>
                </a:solidFill>
              </a:rPr>
              <a:t>C</a:t>
            </a:r>
            <a:r>
              <a:rPr lang="fr-CA" dirty="0">
                <a:solidFill>
                  <a:schemeClr val="tx1"/>
                </a:solidFill>
              </a:rPr>
              <a:t> a maintenant la valeur </a:t>
            </a:r>
            <a:r>
              <a:rPr lang="fr-CA" dirty="0">
                <a:solidFill>
                  <a:schemeClr val="accent5"/>
                </a:solidFill>
              </a:rPr>
              <a:t>X</a:t>
            </a:r>
            <a:r>
              <a:rPr lang="fr-CA" dirty="0">
                <a:solidFill>
                  <a:schemeClr val="tx1"/>
                </a:solidFill>
              </a:rPr>
              <a:t>.</a:t>
            </a:r>
          </a:p>
          <a:p>
            <a:endParaRPr lang="fr-CA" dirty="0">
              <a:solidFill>
                <a:schemeClr val="tx1"/>
              </a:solidFill>
            </a:endParaRPr>
          </a:p>
          <a:p>
            <a:r>
              <a:rPr lang="fr-CA" dirty="0">
                <a:solidFill>
                  <a:schemeClr val="tx1"/>
                </a:solidFill>
              </a:rPr>
              <a:t>La console affiche </a:t>
            </a:r>
            <a:r>
              <a:rPr lang="fr-CA" b="1" dirty="0">
                <a:solidFill>
                  <a:schemeClr val="accent5"/>
                </a:solidFill>
              </a:rPr>
              <a:t>X</a:t>
            </a:r>
            <a:r>
              <a:rPr lang="fr-CA" dirty="0">
                <a:solidFill>
                  <a:schemeClr val="tx1"/>
                </a:solidFill>
              </a:rPr>
              <a:t> en dessous du </a:t>
            </a:r>
            <a:r>
              <a:rPr lang="fr-CA" b="1" dirty="0">
                <a:solidFill>
                  <a:schemeClr val="accent5"/>
                </a:solidFill>
              </a:rPr>
              <a:t>V</a:t>
            </a:r>
            <a:r>
              <a:rPr lang="fr-CA" dirty="0">
                <a:solidFill>
                  <a:schemeClr val="tx1"/>
                </a:solidFill>
              </a:rPr>
              <a:t>.</a:t>
            </a:r>
          </a:p>
          <a:p>
            <a:endParaRPr lang="fr-CA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0943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4949646D-2DA0-4660-92E3-1BBC09738D9E}"/>
</file>

<file path=customXml/itemProps2.xml><?xml version="1.0" encoding="utf-8"?>
<ds:datastoreItem xmlns:ds="http://schemas.openxmlformats.org/officeDocument/2006/customXml" ds:itemID="{5C96CA29-E533-467A-9D8D-E170C899D8F4}"/>
</file>

<file path=customXml/itemProps3.xml><?xml version="1.0" encoding="utf-8"?>
<ds:datastoreItem xmlns:ds="http://schemas.openxmlformats.org/officeDocument/2006/customXml" ds:itemID="{FB02D014-235A-4D7F-AF6E-F0C97D1F9AAF}"/>
</file>

<file path=docProps/app.xml><?xml version="1.0" encoding="utf-8"?>
<Properties xmlns="http://schemas.openxmlformats.org/officeDocument/2006/extended-properties" xmlns:vt="http://schemas.openxmlformats.org/officeDocument/2006/docPropsVTypes">
  <TotalTime>6991</TotalTime>
  <Words>2246</Words>
  <Application>Microsoft Office PowerPoint</Application>
  <PresentationFormat>Affichage à l'écran (4:3)</PresentationFormat>
  <Paragraphs>471</Paragraphs>
  <Slides>23</Slides>
  <Notes>1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Consolas</vt:lpstr>
      <vt:lpstr>Impact</vt:lpstr>
      <vt:lpstr>Office Theme</vt:lpstr>
      <vt:lpstr>Programmation Web transactionnelle</vt:lpstr>
      <vt:lpstr>Programmation asynchrone: suggérée</vt:lpstr>
      <vt:lpstr>Éléments clés et syntaxes</vt:lpstr>
      <vt:lpstr>Le passage de contrôle</vt:lpstr>
      <vt:lpstr>sync en action: Le passage de contrôle</vt:lpstr>
      <vt:lpstr>sync en action: Le passage de contrôle</vt:lpstr>
      <vt:lpstr>sync en action: Le passage de contrôle</vt:lpstr>
      <vt:lpstr>sync en action: Le passage de contrôle</vt:lpstr>
      <vt:lpstr>sync en action: Le passage de contrôle</vt:lpstr>
      <vt:lpstr>Présentation PowerPoint</vt:lpstr>
      <vt:lpstr>async en action: le passage de contrôle</vt:lpstr>
      <vt:lpstr>async en action: le passage de contrôle</vt:lpstr>
      <vt:lpstr>async en action: le passage de contrôle</vt:lpstr>
      <vt:lpstr>async en action: le passage de contrôle</vt:lpstr>
      <vt:lpstr>async en action: le passage de contrôle</vt:lpstr>
      <vt:lpstr>async en action: le passage de contrôle</vt:lpstr>
      <vt:lpstr>Bonnes pratiques</vt:lpstr>
      <vt:lpstr>Ajout d'un Interface pour le Repository Asynchrone</vt:lpstr>
      <vt:lpstr>Ajout d'une Classe pour le Repository Asynchrone</vt:lpstr>
      <vt:lpstr>Controller avec des méthodes asynchrones: Action Model</vt:lpstr>
      <vt:lpstr>Controller avec des méthodes asynchrones: ViewModels</vt:lpstr>
      <vt:lpstr>Controller avec des méthodes asynchrones: ViewModels</vt:lpstr>
      <vt:lpstr>Plus de détails sur les Task async?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PresenterMedia.com</dc:creator>
  <cp:lastModifiedBy>Turgeon Valérie</cp:lastModifiedBy>
  <cp:revision>106</cp:revision>
  <dcterms:created xsi:type="dcterms:W3CDTF">2012-04-23T14:57:20Z</dcterms:created>
  <dcterms:modified xsi:type="dcterms:W3CDTF">2021-09-28T13:47:28Z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

<file path=docProps/thumbnail.jpeg>
</file>